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97" r:id="rId4"/>
    <p:sldId id="298" r:id="rId5"/>
    <p:sldId id="299" r:id="rId6"/>
    <p:sldId id="301" r:id="rId7"/>
    <p:sldId id="300"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94" r:id="rId22"/>
    <p:sldId id="295" r:id="rId23"/>
    <p:sldId id="296" r:id="rId24"/>
    <p:sldId id="272" r:id="rId25"/>
    <p:sldId id="273" r:id="rId26"/>
    <p:sldId id="274" r:id="rId27"/>
    <p:sldId id="275" r:id="rId28"/>
    <p:sldId id="276" r:id="rId29"/>
    <p:sldId id="277" r:id="rId30"/>
    <p:sldId id="278" r:id="rId31"/>
    <p:sldId id="279" r:id="rId32"/>
    <p:sldId id="280" r:id="rId33"/>
    <p:sldId id="281" r:id="rId34"/>
    <p:sldId id="2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142B"/>
    <a:srgbClr val="00247D"/>
    <a:srgbClr val="C44097"/>
    <a:srgbClr val="522887"/>
    <a:srgbClr val="0033CC"/>
    <a:srgbClr val="993300"/>
    <a:srgbClr val="6633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6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FC1E456-F627-4C26-82D3-68495145B672}" type="datetimeFigureOut">
              <a:rPr lang="en-GB"/>
              <a:pPr>
                <a:defRPr/>
              </a:pPr>
              <a:t>23/11/2012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C494014-1048-4177-A366-C88DF0E7BBF4}"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713" y="3200401"/>
            <a:ext cx="5678487" cy="533399"/>
          </a:xfrm>
        </p:spPr>
        <p:txBody>
          <a:bodyPr anchor="t"/>
          <a:lstStyle>
            <a:lvl1pPr algn="l">
              <a:defRPr sz="2800" b="1" cap="all">
                <a:solidFill>
                  <a:schemeClr val="bg1"/>
                </a:solidFill>
              </a:defRPr>
            </a:lvl1pPr>
          </a:lstStyle>
          <a:p>
            <a:r>
              <a:rPr lang="en-US" dirty="0" smtClean="0"/>
              <a:t>Click to edit Master title style</a:t>
            </a:r>
            <a:endParaRPr lang="en-GB" dirty="0"/>
          </a:p>
        </p:txBody>
      </p:sp>
      <p:sp>
        <p:nvSpPr>
          <p:cNvPr id="4" name="Date Placeholder 3"/>
          <p:cNvSpPr>
            <a:spLocks noGrp="1"/>
          </p:cNvSpPr>
          <p:nvPr>
            <p:ph type="dt" sz="half" idx="10"/>
          </p:nvPr>
        </p:nvSpPr>
        <p:spPr/>
        <p:txBody>
          <a:bodyPr/>
          <a:lstStyle>
            <a:lvl1pPr>
              <a:defRPr/>
            </a:lvl1pPr>
          </a:lstStyle>
          <a:p>
            <a:pPr>
              <a:defRPr/>
            </a:pPr>
            <a:fld id="{C7B0AB90-2BF5-4FDB-84AC-BB772CAABD00}" type="datetimeFigureOut">
              <a:rPr lang="en-GB"/>
              <a:pPr>
                <a:defRPr/>
              </a:pPr>
              <a:t>23/11/2012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8EEAA1-AC5C-4011-83A3-708A6D0FD1D3}"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827D5D0B-9040-411A-B20B-92A89AE53783}" type="datetimeFigureOut">
              <a:rPr lang="en-GB"/>
              <a:pPr>
                <a:defRPr/>
              </a:pPr>
              <a:t>23/11/2012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190F5F2-AD8D-4AFF-A989-6D6C826226F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D0E2114-CD1D-4589-AD3D-2ACC07511237}" type="datetimeFigureOut">
              <a:rPr lang="en-GB"/>
              <a:pPr>
                <a:defRPr/>
              </a:pPr>
              <a:t>23/11/2012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DA53DD4-F08E-4030-9109-2C19D8DFAEF3}"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D8AFA67-C6F5-4C7E-B836-B6E865F51CA9}" type="datetimeFigureOut">
              <a:rPr lang="en-GB"/>
              <a:pPr>
                <a:defRPr/>
              </a:pPr>
              <a:t>23/11/2012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42107F1-128B-47FD-BBA5-BF536DE2AE73}"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400FD4-9A7C-47E7-8DCD-1BB1E4AADF8D}" type="datetimeFigureOut">
              <a:rPr lang="en-GB"/>
              <a:pPr>
                <a:defRPr/>
              </a:pPr>
              <a:t>23/11/2012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100274C-6153-4D55-9C91-026245A02E51}"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BD4319-7966-4FF8-B23C-4965281C2CBE}" type="datetimeFigureOut">
              <a:rPr lang="en-GB"/>
              <a:pPr>
                <a:defRPr/>
              </a:pPr>
              <a:t>23/11/2012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A0E5D88-470D-4C1E-BA0D-9677AEA3B3E2}"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42818B-BCB8-413D-A3DF-C60A8CA514B4}" type="datetimeFigureOut">
              <a:rPr lang="en-GB"/>
              <a:pPr>
                <a:defRPr/>
              </a:pPr>
              <a:t>23/11/2012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5660D9-C9DC-4CC1-86FC-8C240E83D3C3}"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0B809A-384E-4225-9E0B-0A73CDFE1A9A}" type="datetimeFigureOut">
              <a:rPr lang="en-GB"/>
              <a:pPr>
                <a:defRPr/>
              </a:pPr>
              <a:t>23/11/2012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518B19-BC87-4885-9EA7-3BA2D1A09EB2}"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74A8405-D8A7-4563-BB87-64FBC3FE67BF}" type="datetimeFigureOut">
              <a:rPr lang="en-GB"/>
              <a:pPr>
                <a:defRPr/>
              </a:pPr>
              <a:t>23/11/2012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7D29D13-5ED7-4D93-82EB-F50C85F7F35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1920875"/>
          </a:xfrm>
          <a:prstGeom prst="rect">
            <a:avLst/>
          </a:prstGeom>
          <a:noFill/>
          <a:ln w="9525">
            <a:noFill/>
            <a:miter lim="800000"/>
            <a:headEnd/>
            <a:tailEnd/>
          </a:ln>
        </p:spPr>
      </p:pic>
      <p:sp>
        <p:nvSpPr>
          <p:cNvPr id="5" name="TextBox 7"/>
          <p:cNvSpPr txBox="1">
            <a:spLocks noChangeArrowheads="1"/>
          </p:cNvSpPr>
          <p:nvPr userDrawn="1"/>
        </p:nvSpPr>
        <p:spPr bwMode="auto">
          <a:xfrm>
            <a:off x="457200" y="6400800"/>
            <a:ext cx="594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600" dirty="0">
                <a:solidFill>
                  <a:srgbClr val="15BEF0"/>
                </a:solidFill>
              </a:rPr>
              <a:t>www.britishcouncil.org/schoolsonline</a:t>
            </a:r>
          </a:p>
        </p:txBody>
      </p:sp>
      <p:sp>
        <p:nvSpPr>
          <p:cNvPr id="3" name="Content Placeholder 2"/>
          <p:cNvSpPr>
            <a:spLocks noGrp="1"/>
          </p:cNvSpPr>
          <p:nvPr>
            <p:ph idx="1"/>
          </p:nvPr>
        </p:nvSpPr>
        <p:spPr>
          <a:xfrm>
            <a:off x="457200" y="2133601"/>
            <a:ext cx="8229600" cy="3992563"/>
          </a:xfrm>
        </p:spPr>
        <p:txBody>
          <a:bodyPr/>
          <a:lstStyle>
            <a:lvl1pPr>
              <a:defRPr>
                <a:latin typeface="British Council Sans" pitchFamily="34" charset="0"/>
              </a:defRPr>
            </a:lvl1pPr>
            <a:lvl2pPr>
              <a:defRPr>
                <a:latin typeface="British Council Sans" pitchFamily="34" charset="0"/>
              </a:defRPr>
            </a:lvl2pPr>
            <a:lvl3pPr>
              <a:defRPr>
                <a:latin typeface="British Council Sans" pitchFamily="34" charset="0"/>
              </a:defRPr>
            </a:lvl3pPr>
            <a:lvl4pPr>
              <a:defRPr>
                <a:latin typeface="British Council Sans" pitchFamily="34" charset="0"/>
              </a:defRPr>
            </a:lvl4pPr>
            <a:lvl5pPr>
              <a:defRPr>
                <a:latin typeface="British Council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C87666E3-6CCE-4974-92F9-8E7ACC3EFBF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1920875"/>
          </a:xfrm>
          <a:prstGeom prst="rect">
            <a:avLst/>
          </a:prstGeom>
          <a:noFill/>
          <a:ln w="9525">
            <a:noFill/>
            <a:miter lim="800000"/>
            <a:headEnd/>
            <a:tailEnd/>
          </a:ln>
        </p:spPr>
      </p:pic>
      <p:sp>
        <p:nvSpPr>
          <p:cNvPr id="5" name="TextBox 7"/>
          <p:cNvSpPr txBox="1">
            <a:spLocks noChangeArrowheads="1"/>
          </p:cNvSpPr>
          <p:nvPr userDrawn="1"/>
        </p:nvSpPr>
        <p:spPr bwMode="auto">
          <a:xfrm>
            <a:off x="457200" y="6400800"/>
            <a:ext cx="594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600" dirty="0">
                <a:solidFill>
                  <a:srgbClr val="8DC63F"/>
                </a:solidFill>
              </a:rPr>
              <a:t>www.britishcouncil.org/schoolsonline</a:t>
            </a:r>
          </a:p>
        </p:txBody>
      </p:sp>
      <p:sp>
        <p:nvSpPr>
          <p:cNvPr id="3" name="Content Placeholder 2"/>
          <p:cNvSpPr>
            <a:spLocks noGrp="1"/>
          </p:cNvSpPr>
          <p:nvPr>
            <p:ph idx="1"/>
          </p:nvPr>
        </p:nvSpPr>
        <p:spPr>
          <a:xfrm>
            <a:off x="457200" y="2133601"/>
            <a:ext cx="8229600" cy="3992563"/>
          </a:xfrm>
        </p:spPr>
        <p:txBody>
          <a:bodyPr/>
          <a:lstStyle>
            <a:lvl1pPr>
              <a:defRPr>
                <a:latin typeface="British Council Sans" pitchFamily="34" charset="0"/>
              </a:defRPr>
            </a:lvl1pPr>
            <a:lvl2pPr>
              <a:defRPr>
                <a:latin typeface="British Council Sans" pitchFamily="34" charset="0"/>
              </a:defRPr>
            </a:lvl2pPr>
            <a:lvl3pPr>
              <a:defRPr>
                <a:latin typeface="British Council Sans" pitchFamily="34" charset="0"/>
              </a:defRPr>
            </a:lvl3pPr>
            <a:lvl4pPr>
              <a:defRPr>
                <a:latin typeface="British Council Sans" pitchFamily="34" charset="0"/>
              </a:defRPr>
            </a:lvl4pPr>
            <a:lvl5pPr>
              <a:defRPr>
                <a:latin typeface="British Council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2BCF88D5-0EE5-4636-8693-7BC1A350950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1920875"/>
          </a:xfrm>
          <a:prstGeom prst="rect">
            <a:avLst/>
          </a:prstGeom>
          <a:noFill/>
          <a:ln w="9525">
            <a:noFill/>
            <a:miter lim="800000"/>
            <a:headEnd/>
            <a:tailEnd/>
          </a:ln>
        </p:spPr>
      </p:pic>
      <p:sp>
        <p:nvSpPr>
          <p:cNvPr id="5" name="TextBox 7"/>
          <p:cNvSpPr txBox="1">
            <a:spLocks noChangeArrowheads="1"/>
          </p:cNvSpPr>
          <p:nvPr userDrawn="1"/>
        </p:nvSpPr>
        <p:spPr bwMode="auto">
          <a:xfrm>
            <a:off x="457200" y="6400800"/>
            <a:ext cx="594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600" dirty="0">
                <a:solidFill>
                  <a:srgbClr val="522887"/>
                </a:solidFill>
              </a:rPr>
              <a:t>www.britishcouncil.org/schoolsonline</a:t>
            </a:r>
          </a:p>
        </p:txBody>
      </p:sp>
      <p:sp>
        <p:nvSpPr>
          <p:cNvPr id="3" name="Content Placeholder 2"/>
          <p:cNvSpPr>
            <a:spLocks noGrp="1"/>
          </p:cNvSpPr>
          <p:nvPr>
            <p:ph idx="1"/>
          </p:nvPr>
        </p:nvSpPr>
        <p:spPr>
          <a:xfrm>
            <a:off x="457200" y="2133601"/>
            <a:ext cx="8229600" cy="3992563"/>
          </a:xfrm>
        </p:spPr>
        <p:txBody>
          <a:bodyPr/>
          <a:lstStyle>
            <a:lvl1pPr>
              <a:defRPr>
                <a:latin typeface="British Council Sans" pitchFamily="34" charset="0"/>
              </a:defRPr>
            </a:lvl1pPr>
            <a:lvl2pPr>
              <a:defRPr>
                <a:latin typeface="British Council Sans" pitchFamily="34" charset="0"/>
              </a:defRPr>
            </a:lvl2pPr>
            <a:lvl3pPr>
              <a:defRPr>
                <a:latin typeface="British Council Sans" pitchFamily="34" charset="0"/>
              </a:defRPr>
            </a:lvl3pPr>
            <a:lvl4pPr>
              <a:defRPr>
                <a:latin typeface="British Council Sans" pitchFamily="34" charset="0"/>
              </a:defRPr>
            </a:lvl4pPr>
            <a:lvl5pPr>
              <a:defRPr>
                <a:latin typeface="British Council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A12C5516-B344-4B50-9BA6-1E92120A088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1920875"/>
          </a:xfrm>
          <a:prstGeom prst="rect">
            <a:avLst/>
          </a:prstGeom>
          <a:noFill/>
          <a:ln w="9525">
            <a:noFill/>
            <a:miter lim="800000"/>
            <a:headEnd/>
            <a:tailEnd/>
          </a:ln>
        </p:spPr>
      </p:pic>
      <p:sp>
        <p:nvSpPr>
          <p:cNvPr id="5" name="TextBox 7"/>
          <p:cNvSpPr txBox="1">
            <a:spLocks noChangeArrowheads="1"/>
          </p:cNvSpPr>
          <p:nvPr userDrawn="1"/>
        </p:nvSpPr>
        <p:spPr bwMode="auto">
          <a:xfrm>
            <a:off x="457200" y="6400800"/>
            <a:ext cx="594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600" dirty="0">
                <a:solidFill>
                  <a:srgbClr val="009AAA"/>
                </a:solidFill>
              </a:rPr>
              <a:t>www.britishcouncil.org/schoolsonline</a:t>
            </a:r>
          </a:p>
        </p:txBody>
      </p:sp>
      <p:sp>
        <p:nvSpPr>
          <p:cNvPr id="3" name="Content Placeholder 2"/>
          <p:cNvSpPr>
            <a:spLocks noGrp="1"/>
          </p:cNvSpPr>
          <p:nvPr>
            <p:ph idx="1"/>
          </p:nvPr>
        </p:nvSpPr>
        <p:spPr>
          <a:xfrm>
            <a:off x="457200" y="2133601"/>
            <a:ext cx="8229600" cy="3992563"/>
          </a:xfrm>
        </p:spPr>
        <p:txBody>
          <a:bodyPr/>
          <a:lstStyle>
            <a:lvl1pPr>
              <a:defRPr>
                <a:latin typeface="British Council Sans" pitchFamily="34" charset="0"/>
              </a:defRPr>
            </a:lvl1pPr>
            <a:lvl2pPr>
              <a:defRPr>
                <a:latin typeface="British Council Sans" pitchFamily="34" charset="0"/>
              </a:defRPr>
            </a:lvl2pPr>
            <a:lvl3pPr>
              <a:defRPr>
                <a:latin typeface="British Council Sans" pitchFamily="34" charset="0"/>
              </a:defRPr>
            </a:lvl3pPr>
            <a:lvl4pPr>
              <a:defRPr>
                <a:latin typeface="British Council Sans" pitchFamily="34" charset="0"/>
              </a:defRPr>
            </a:lvl4pPr>
            <a:lvl5pPr>
              <a:defRPr>
                <a:latin typeface="British Council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3D68D038-A97E-4B56-B16D-5AB330EA19B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1920875"/>
          </a:xfrm>
          <a:prstGeom prst="rect">
            <a:avLst/>
          </a:prstGeom>
          <a:noFill/>
          <a:ln w="9525">
            <a:noFill/>
            <a:miter lim="800000"/>
            <a:headEnd/>
            <a:tailEnd/>
          </a:ln>
        </p:spPr>
      </p:pic>
      <p:sp>
        <p:nvSpPr>
          <p:cNvPr id="5" name="TextBox 7"/>
          <p:cNvSpPr txBox="1">
            <a:spLocks noChangeArrowheads="1"/>
          </p:cNvSpPr>
          <p:nvPr userDrawn="1"/>
        </p:nvSpPr>
        <p:spPr bwMode="auto">
          <a:xfrm>
            <a:off x="457200" y="6400800"/>
            <a:ext cx="594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600" dirty="0">
                <a:solidFill>
                  <a:srgbClr val="C44097"/>
                </a:solidFill>
              </a:rPr>
              <a:t>www.britishcouncil.org/schoolsonline</a:t>
            </a:r>
          </a:p>
        </p:txBody>
      </p:sp>
      <p:sp>
        <p:nvSpPr>
          <p:cNvPr id="3" name="Content Placeholder 2"/>
          <p:cNvSpPr>
            <a:spLocks noGrp="1"/>
          </p:cNvSpPr>
          <p:nvPr>
            <p:ph idx="1"/>
          </p:nvPr>
        </p:nvSpPr>
        <p:spPr>
          <a:xfrm>
            <a:off x="457200" y="2133601"/>
            <a:ext cx="8229600" cy="3992563"/>
          </a:xfrm>
        </p:spPr>
        <p:txBody>
          <a:bodyPr/>
          <a:lstStyle>
            <a:lvl1pPr>
              <a:defRPr>
                <a:latin typeface="British Council Sans" pitchFamily="34" charset="0"/>
              </a:defRPr>
            </a:lvl1pPr>
            <a:lvl2pPr>
              <a:defRPr>
                <a:latin typeface="British Council Sans" pitchFamily="34" charset="0"/>
              </a:defRPr>
            </a:lvl2pPr>
            <a:lvl3pPr>
              <a:defRPr>
                <a:latin typeface="British Council Sans" pitchFamily="34" charset="0"/>
              </a:defRPr>
            </a:lvl3pPr>
            <a:lvl4pPr>
              <a:defRPr>
                <a:latin typeface="British Council Sans" pitchFamily="34" charset="0"/>
              </a:defRPr>
            </a:lvl4pPr>
            <a:lvl5pPr>
              <a:defRPr>
                <a:latin typeface="British Council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B43F1430-A105-4D9D-BE60-4F1911D921B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1920875"/>
          </a:xfrm>
          <a:prstGeom prst="rect">
            <a:avLst/>
          </a:prstGeom>
          <a:noFill/>
          <a:ln w="9525">
            <a:noFill/>
            <a:miter lim="800000"/>
            <a:headEnd/>
            <a:tailEnd/>
          </a:ln>
        </p:spPr>
      </p:pic>
      <p:sp>
        <p:nvSpPr>
          <p:cNvPr id="5" name="TextBox 7"/>
          <p:cNvSpPr txBox="1">
            <a:spLocks noChangeArrowheads="1"/>
          </p:cNvSpPr>
          <p:nvPr userDrawn="1"/>
        </p:nvSpPr>
        <p:spPr bwMode="auto">
          <a:xfrm>
            <a:off x="457200" y="6400800"/>
            <a:ext cx="594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600" dirty="0"/>
              <a:t>www.britishcouncil.org/schoolsonline</a:t>
            </a:r>
          </a:p>
        </p:txBody>
      </p:sp>
      <p:sp>
        <p:nvSpPr>
          <p:cNvPr id="3" name="Content Placeholder 2"/>
          <p:cNvSpPr>
            <a:spLocks noGrp="1"/>
          </p:cNvSpPr>
          <p:nvPr>
            <p:ph idx="1"/>
          </p:nvPr>
        </p:nvSpPr>
        <p:spPr>
          <a:xfrm>
            <a:off x="457200" y="2133601"/>
            <a:ext cx="8229600" cy="3992563"/>
          </a:xfrm>
        </p:spPr>
        <p:txBody>
          <a:bodyPr/>
          <a:lstStyle>
            <a:lvl1pPr>
              <a:defRPr>
                <a:latin typeface="British Council Sans" pitchFamily="34" charset="0"/>
              </a:defRPr>
            </a:lvl1pPr>
            <a:lvl2pPr>
              <a:defRPr>
                <a:latin typeface="British Council Sans" pitchFamily="34" charset="0"/>
              </a:defRPr>
            </a:lvl2pPr>
            <a:lvl3pPr>
              <a:defRPr>
                <a:latin typeface="British Council Sans" pitchFamily="34" charset="0"/>
              </a:defRPr>
            </a:lvl3pPr>
            <a:lvl4pPr>
              <a:defRPr>
                <a:latin typeface="British Council Sans" pitchFamily="34" charset="0"/>
              </a:defRPr>
            </a:lvl4pPr>
            <a:lvl5pPr>
              <a:defRPr>
                <a:latin typeface="British Council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72321717-1EF2-4C17-BE28-333DFD876BF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1920875"/>
          </a:xfrm>
          <a:prstGeom prst="rect">
            <a:avLst/>
          </a:prstGeom>
          <a:noFill/>
          <a:ln w="9525">
            <a:noFill/>
            <a:miter lim="800000"/>
            <a:headEnd/>
            <a:tailEnd/>
          </a:ln>
        </p:spPr>
      </p:pic>
      <p:sp>
        <p:nvSpPr>
          <p:cNvPr id="5" name="TextBox 7"/>
          <p:cNvSpPr txBox="1">
            <a:spLocks noChangeArrowheads="1"/>
          </p:cNvSpPr>
          <p:nvPr userDrawn="1"/>
        </p:nvSpPr>
        <p:spPr bwMode="auto">
          <a:xfrm>
            <a:off x="457200" y="6400800"/>
            <a:ext cx="594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600" dirty="0">
                <a:solidFill>
                  <a:srgbClr val="00247D"/>
                </a:solidFill>
              </a:rPr>
              <a:t>www.britishcouncil.org/schoolsonline</a:t>
            </a:r>
          </a:p>
        </p:txBody>
      </p:sp>
      <p:sp>
        <p:nvSpPr>
          <p:cNvPr id="3" name="Content Placeholder 2"/>
          <p:cNvSpPr>
            <a:spLocks noGrp="1"/>
          </p:cNvSpPr>
          <p:nvPr>
            <p:ph idx="1"/>
          </p:nvPr>
        </p:nvSpPr>
        <p:spPr>
          <a:xfrm>
            <a:off x="457200" y="2133601"/>
            <a:ext cx="8229600" cy="3992563"/>
          </a:xfrm>
        </p:spPr>
        <p:txBody>
          <a:bodyPr/>
          <a:lstStyle>
            <a:lvl1pPr>
              <a:defRPr>
                <a:latin typeface="British Council Sans" pitchFamily="34" charset="0"/>
              </a:defRPr>
            </a:lvl1pPr>
            <a:lvl2pPr>
              <a:defRPr>
                <a:latin typeface="British Council Sans" pitchFamily="34" charset="0"/>
              </a:defRPr>
            </a:lvl2pPr>
            <a:lvl3pPr>
              <a:defRPr>
                <a:latin typeface="British Council Sans" pitchFamily="34" charset="0"/>
              </a:defRPr>
            </a:lvl3pPr>
            <a:lvl4pPr>
              <a:defRPr>
                <a:latin typeface="British Council Sans" pitchFamily="34" charset="0"/>
              </a:defRPr>
            </a:lvl4pPr>
            <a:lvl5pPr>
              <a:defRPr>
                <a:latin typeface="British Council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1849E204-6366-4E2D-85F1-54BC38D45A8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1920875"/>
          </a:xfrm>
          <a:prstGeom prst="rect">
            <a:avLst/>
          </a:prstGeom>
          <a:noFill/>
          <a:ln w="9525">
            <a:noFill/>
            <a:miter lim="800000"/>
            <a:headEnd/>
            <a:tailEnd/>
          </a:ln>
        </p:spPr>
      </p:pic>
      <p:sp>
        <p:nvSpPr>
          <p:cNvPr id="5" name="TextBox 7"/>
          <p:cNvSpPr txBox="1">
            <a:spLocks noChangeArrowheads="1"/>
          </p:cNvSpPr>
          <p:nvPr userDrawn="1"/>
        </p:nvSpPr>
        <p:spPr bwMode="auto">
          <a:xfrm>
            <a:off x="457200" y="6400800"/>
            <a:ext cx="5943600" cy="338138"/>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GB" sz="1600" dirty="0">
                <a:solidFill>
                  <a:srgbClr val="CF142B"/>
                </a:solidFill>
              </a:rPr>
              <a:t>www.britishcouncil.org/schoolsonline</a:t>
            </a:r>
          </a:p>
        </p:txBody>
      </p:sp>
      <p:sp>
        <p:nvSpPr>
          <p:cNvPr id="3" name="Content Placeholder 2"/>
          <p:cNvSpPr>
            <a:spLocks noGrp="1"/>
          </p:cNvSpPr>
          <p:nvPr>
            <p:ph idx="1"/>
          </p:nvPr>
        </p:nvSpPr>
        <p:spPr>
          <a:xfrm>
            <a:off x="457200" y="2133601"/>
            <a:ext cx="8229600" cy="3992563"/>
          </a:xfrm>
        </p:spPr>
        <p:txBody>
          <a:bodyPr/>
          <a:lstStyle>
            <a:lvl1pPr>
              <a:defRPr>
                <a:latin typeface="British Council Sans" pitchFamily="34" charset="0"/>
              </a:defRPr>
            </a:lvl1pPr>
            <a:lvl2pPr>
              <a:defRPr>
                <a:latin typeface="British Council Sans" pitchFamily="34" charset="0"/>
              </a:defRPr>
            </a:lvl2pPr>
            <a:lvl3pPr>
              <a:defRPr>
                <a:latin typeface="British Council Sans" pitchFamily="34" charset="0"/>
              </a:defRPr>
            </a:lvl3pPr>
            <a:lvl4pPr>
              <a:defRPr>
                <a:latin typeface="British Council Sans" pitchFamily="34" charset="0"/>
              </a:defRPr>
            </a:lvl4pPr>
            <a:lvl5pPr>
              <a:defRPr>
                <a:latin typeface="British Council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9"/>
          <p:cNvSpPr>
            <a:spLocks noGrp="1"/>
          </p:cNvSpPr>
          <p:nvPr>
            <p:ph type="sldNum" sz="quarter" idx="10"/>
          </p:nvPr>
        </p:nvSpPr>
        <p:spPr/>
        <p:txBody>
          <a:bodyPr/>
          <a:lstStyle>
            <a:lvl1pPr>
              <a:defRPr/>
            </a:lvl1pPr>
          </a:lstStyle>
          <a:p>
            <a:pPr>
              <a:defRPr/>
            </a:pPr>
            <a:fld id="{CA049520-B5B8-420F-B34E-3D89F889D3A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9B131CD-9F4D-4EC5-8CEC-C45B0A07AC8D}" type="datetimeFigureOut">
              <a:rPr lang="en-GB"/>
              <a:pPr>
                <a:defRPr/>
              </a:pPr>
              <a:t>23/11/2012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01D4F5D-4CF2-4963-AFB0-F10AC341FBF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8"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hoolsonline.britishcouncil.org/regions/sa/india"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onnectingclassrooms-learning.britishcouncil.org./"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hoolsonline.britishcouncil.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hoolsonline.britishcouncil.org/programmes-and-funding/linking-programmes-worldwide/connecting-classrooms/partnerships"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earnenglish.britishcouncil.org/en/"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learnenglishkids.britishcouncil.org/en/"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eachingenglish.org.uk/teaching-resources"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bbc.co.uk/worldclass/"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bbc.co.uk/schoolreport/"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100wordplay.com/"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bc.co.uk/england/bigdanceclass/"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1219200" y="3352800"/>
            <a:ext cx="6781800" cy="1433513"/>
          </a:xfrm>
          <a:prstGeom prst="rect">
            <a:avLst/>
          </a:prstGeom>
          <a:noFill/>
          <a:ln w="9525">
            <a:noFill/>
            <a:miter lim="800000"/>
            <a:headEnd/>
            <a:tailEnd/>
          </a:ln>
        </p:spPr>
        <p:txBody>
          <a:bodyPr>
            <a:spAutoFit/>
          </a:bodyPr>
          <a:lstStyle/>
          <a:p>
            <a:pPr algn="ctr">
              <a:spcBef>
                <a:spcPct val="50000"/>
              </a:spcBef>
            </a:pPr>
            <a:r>
              <a:rPr lang="en-GB" sz="4800" b="1">
                <a:solidFill>
                  <a:srgbClr val="660066"/>
                </a:solidFill>
              </a:rPr>
              <a:t>SchoolsOnline:</a:t>
            </a:r>
            <a:r>
              <a:rPr lang="en-GB" sz="4000" b="1">
                <a:solidFill>
                  <a:srgbClr val="660066"/>
                </a:solidFill>
              </a:rPr>
              <a:t> </a:t>
            </a:r>
            <a:br>
              <a:rPr lang="en-GB" sz="4000" b="1">
                <a:solidFill>
                  <a:srgbClr val="660066"/>
                </a:solidFill>
              </a:rPr>
            </a:br>
            <a:r>
              <a:rPr lang="en-GB" sz="4000">
                <a:solidFill>
                  <a:srgbClr val="660066"/>
                </a:solidFill>
              </a:rPr>
              <a:t>The Digital Pathway</a:t>
            </a:r>
            <a:endParaRPr lang="en-GB" sz="2400">
              <a:solidFill>
                <a:srgbClr val="CF142B"/>
              </a:solidFill>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3886200" y="2743200"/>
            <a:ext cx="4876800" cy="3119438"/>
          </a:xfrm>
          <a:prstGeom prst="rect">
            <a:avLst/>
          </a:prstGeom>
          <a:noFill/>
          <a:ln w="9525">
            <a:solidFill>
              <a:schemeClr val="tx1"/>
            </a:solidFill>
            <a:miter lim="800000"/>
            <a:headEnd/>
            <a:tailEnd/>
          </a:ln>
        </p:spPr>
      </p:pic>
      <p:sp>
        <p:nvSpPr>
          <p:cNvPr id="29698" name="Text Box 3"/>
          <p:cNvSpPr txBox="1">
            <a:spLocks noChangeArrowheads="1"/>
          </p:cNvSpPr>
          <p:nvPr/>
        </p:nvSpPr>
        <p:spPr bwMode="auto">
          <a:xfrm>
            <a:off x="304800" y="2133600"/>
            <a:ext cx="6781800" cy="3968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This is the India page of SchoolsOnline</a:t>
            </a:r>
          </a:p>
        </p:txBody>
      </p:sp>
      <p:sp>
        <p:nvSpPr>
          <p:cNvPr id="29699" name="Rectangle 4"/>
          <p:cNvSpPr>
            <a:spLocks noChangeArrowheads="1"/>
          </p:cNvSpPr>
          <p:nvPr/>
        </p:nvSpPr>
        <p:spPr bwMode="auto">
          <a:xfrm>
            <a:off x="3505200" y="5943600"/>
            <a:ext cx="5486400" cy="366713"/>
          </a:xfrm>
          <a:prstGeom prst="rect">
            <a:avLst/>
          </a:prstGeom>
          <a:noFill/>
          <a:ln w="9525">
            <a:noFill/>
            <a:miter lim="800000"/>
            <a:headEnd/>
            <a:tailEnd/>
          </a:ln>
        </p:spPr>
        <p:txBody>
          <a:bodyPr anchor="ctr">
            <a:spAutoFit/>
          </a:bodyPr>
          <a:lstStyle/>
          <a:p>
            <a:r>
              <a:rPr lang="en-US">
                <a:hlinkClick r:id="rId3"/>
              </a:rPr>
              <a:t>http://schoolsonline.britishcouncil.org/regions/sa/india</a:t>
            </a:r>
            <a:r>
              <a:rPr lang="en-US"/>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srcRect/>
          <a:stretch>
            <a:fillRect/>
          </a:stretch>
        </p:blipFill>
        <p:spPr bwMode="auto">
          <a:xfrm>
            <a:off x="304800" y="2705100"/>
            <a:ext cx="6523038" cy="2114550"/>
          </a:xfrm>
          <a:prstGeom prst="rect">
            <a:avLst/>
          </a:prstGeom>
          <a:noFill/>
          <a:ln w="9525">
            <a:solidFill>
              <a:schemeClr val="tx1"/>
            </a:solidFill>
            <a:miter lim="800000"/>
            <a:headEnd/>
            <a:tailEnd/>
          </a:ln>
        </p:spPr>
      </p:pic>
      <p:pic>
        <p:nvPicPr>
          <p:cNvPr id="30722" name="Picture 4"/>
          <p:cNvPicPr>
            <a:picLocks noChangeAspect="1" noChangeArrowheads="1"/>
          </p:cNvPicPr>
          <p:nvPr/>
        </p:nvPicPr>
        <p:blipFill>
          <a:blip r:embed="rId3"/>
          <a:srcRect/>
          <a:stretch>
            <a:fillRect/>
          </a:stretch>
        </p:blipFill>
        <p:spPr bwMode="auto">
          <a:xfrm>
            <a:off x="838200" y="3238500"/>
            <a:ext cx="6532563" cy="2295525"/>
          </a:xfrm>
          <a:prstGeom prst="rect">
            <a:avLst/>
          </a:prstGeom>
          <a:noFill/>
          <a:ln w="9525">
            <a:solidFill>
              <a:schemeClr val="tx1"/>
            </a:solidFill>
            <a:miter lim="800000"/>
            <a:headEnd/>
            <a:tailEnd/>
          </a:ln>
        </p:spPr>
      </p:pic>
      <p:pic>
        <p:nvPicPr>
          <p:cNvPr id="30723" name="Picture 5"/>
          <p:cNvPicPr>
            <a:picLocks noChangeAspect="1" noChangeArrowheads="1"/>
          </p:cNvPicPr>
          <p:nvPr/>
        </p:nvPicPr>
        <p:blipFill>
          <a:blip r:embed="rId4"/>
          <a:srcRect/>
          <a:stretch>
            <a:fillRect/>
          </a:stretch>
        </p:blipFill>
        <p:spPr bwMode="auto">
          <a:xfrm>
            <a:off x="1295400" y="3771900"/>
            <a:ext cx="6551613" cy="1285875"/>
          </a:xfrm>
          <a:prstGeom prst="rect">
            <a:avLst/>
          </a:prstGeom>
          <a:noFill/>
          <a:ln w="9525">
            <a:solidFill>
              <a:schemeClr val="tx1"/>
            </a:solidFill>
            <a:miter lim="800000"/>
            <a:headEnd/>
            <a:tailEnd/>
          </a:ln>
        </p:spPr>
      </p:pic>
      <p:pic>
        <p:nvPicPr>
          <p:cNvPr id="30724" name="Picture 6"/>
          <p:cNvPicPr>
            <a:picLocks noChangeAspect="1" noChangeArrowheads="1"/>
          </p:cNvPicPr>
          <p:nvPr/>
        </p:nvPicPr>
        <p:blipFill>
          <a:blip r:embed="rId5"/>
          <a:srcRect/>
          <a:stretch>
            <a:fillRect/>
          </a:stretch>
        </p:blipFill>
        <p:spPr bwMode="auto">
          <a:xfrm>
            <a:off x="1981200" y="4305300"/>
            <a:ext cx="6564313" cy="2019300"/>
          </a:xfrm>
          <a:prstGeom prst="rect">
            <a:avLst/>
          </a:prstGeom>
          <a:noFill/>
          <a:ln w="9525">
            <a:solidFill>
              <a:schemeClr val="tx1"/>
            </a:solidFill>
            <a:miter lim="800000"/>
            <a:headEnd/>
            <a:tailEnd/>
          </a:ln>
        </p:spPr>
      </p:pic>
      <p:sp>
        <p:nvSpPr>
          <p:cNvPr id="30725" name="Text Box 7"/>
          <p:cNvSpPr txBox="1">
            <a:spLocks noChangeArrowheads="1"/>
          </p:cNvSpPr>
          <p:nvPr/>
        </p:nvSpPr>
        <p:spPr bwMode="auto">
          <a:xfrm>
            <a:off x="190500" y="2057400"/>
            <a:ext cx="8724900" cy="3968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Information about latest projects and happenings can be found 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2"/>
          <a:srcRect/>
          <a:stretch>
            <a:fillRect/>
          </a:stretch>
        </p:blipFill>
        <p:spPr bwMode="auto">
          <a:xfrm>
            <a:off x="3810000" y="2989263"/>
            <a:ext cx="4800600" cy="3259137"/>
          </a:xfrm>
          <a:prstGeom prst="rect">
            <a:avLst/>
          </a:prstGeom>
          <a:noFill/>
          <a:ln w="9525">
            <a:solidFill>
              <a:schemeClr val="tx1"/>
            </a:solidFill>
            <a:miter lim="800000"/>
            <a:headEnd/>
            <a:tailEnd/>
          </a:ln>
        </p:spPr>
      </p:pic>
      <p:sp>
        <p:nvSpPr>
          <p:cNvPr id="31746" name="Text Box 3"/>
          <p:cNvSpPr txBox="1">
            <a:spLocks noChangeArrowheads="1"/>
          </p:cNvSpPr>
          <p:nvPr/>
        </p:nvSpPr>
        <p:spPr bwMode="auto">
          <a:xfrm>
            <a:off x="190500" y="2057400"/>
            <a:ext cx="5524500" cy="7016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All relevant information about partnerships with a different school can be found here</a:t>
            </a:r>
          </a:p>
        </p:txBody>
      </p:sp>
      <p:sp>
        <p:nvSpPr>
          <p:cNvPr id="31747" name="Rectangle 5"/>
          <p:cNvSpPr>
            <a:spLocks noChangeArrowheads="1"/>
          </p:cNvSpPr>
          <p:nvPr/>
        </p:nvSpPr>
        <p:spPr bwMode="auto">
          <a:xfrm>
            <a:off x="5181600" y="3581400"/>
            <a:ext cx="1295400" cy="228600"/>
          </a:xfrm>
          <a:prstGeom prst="rect">
            <a:avLst/>
          </a:prstGeom>
          <a:noFill/>
          <a:ln w="12700">
            <a:solidFill>
              <a:srgbClr val="FF0000"/>
            </a:solidFill>
            <a:miter lim="800000"/>
            <a:headEnd/>
            <a:tailEnd/>
          </a:ln>
        </p:spPr>
        <p:txBody>
          <a:bodyPr wrap="none" anchor="ctr"/>
          <a:lstStyle/>
          <a:p>
            <a:endParaRPr lang="en-GB"/>
          </a:p>
        </p:txBody>
      </p:sp>
      <p:sp>
        <p:nvSpPr>
          <p:cNvPr id="31748" name="Text Box 6"/>
          <p:cNvSpPr txBox="1">
            <a:spLocks noChangeArrowheads="1"/>
          </p:cNvSpPr>
          <p:nvPr/>
        </p:nvSpPr>
        <p:spPr bwMode="auto">
          <a:xfrm>
            <a:off x="228600" y="3505200"/>
            <a:ext cx="2819400" cy="366713"/>
          </a:xfrm>
          <a:prstGeom prst="rect">
            <a:avLst/>
          </a:prstGeom>
          <a:noFill/>
          <a:ln w="9525">
            <a:noFill/>
            <a:miter lim="800000"/>
            <a:headEnd/>
            <a:tailEnd/>
          </a:ln>
        </p:spPr>
        <p:txBody>
          <a:bodyPr>
            <a:spAutoFit/>
          </a:bodyPr>
          <a:lstStyle/>
          <a:p>
            <a:pPr>
              <a:spcBef>
                <a:spcPct val="50000"/>
              </a:spcBef>
            </a:pPr>
            <a:r>
              <a:rPr lang="en-GB" b="1">
                <a:solidFill>
                  <a:srgbClr val="CF142B"/>
                </a:solidFill>
              </a:rPr>
              <a:t>Click here for a dropdown</a:t>
            </a:r>
          </a:p>
        </p:txBody>
      </p:sp>
      <p:sp>
        <p:nvSpPr>
          <p:cNvPr id="31749" name="Line 7"/>
          <p:cNvSpPr>
            <a:spLocks noChangeShapeType="1"/>
          </p:cNvSpPr>
          <p:nvPr/>
        </p:nvSpPr>
        <p:spPr bwMode="auto">
          <a:xfrm>
            <a:off x="2882900" y="3695700"/>
            <a:ext cx="2286000" cy="0"/>
          </a:xfrm>
          <a:prstGeom prst="line">
            <a:avLst/>
          </a:prstGeom>
          <a:noFill/>
          <a:ln w="12700">
            <a:solidFill>
              <a:srgbClr val="FF0000"/>
            </a:solidFill>
            <a:round/>
            <a:headEnd/>
            <a:tailEnd type="triangle" w="med" len="med"/>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2"/>
          <a:srcRect/>
          <a:stretch>
            <a:fillRect/>
          </a:stretch>
        </p:blipFill>
        <p:spPr bwMode="auto">
          <a:xfrm>
            <a:off x="6248400" y="2133600"/>
            <a:ext cx="1962150" cy="2257425"/>
          </a:xfrm>
          <a:prstGeom prst="rect">
            <a:avLst/>
          </a:prstGeom>
          <a:noFill/>
          <a:ln w="9525">
            <a:solidFill>
              <a:schemeClr val="tx1"/>
            </a:solidFill>
            <a:miter lim="800000"/>
            <a:headEnd/>
            <a:tailEnd/>
          </a:ln>
        </p:spPr>
      </p:pic>
      <p:sp>
        <p:nvSpPr>
          <p:cNvPr id="32770" name="Text Box 3"/>
          <p:cNvSpPr txBox="1">
            <a:spLocks noChangeArrowheads="1"/>
          </p:cNvSpPr>
          <p:nvPr/>
        </p:nvSpPr>
        <p:spPr bwMode="auto">
          <a:xfrm>
            <a:off x="381000" y="2286000"/>
            <a:ext cx="5029200" cy="366713"/>
          </a:xfrm>
          <a:prstGeom prst="rect">
            <a:avLst/>
          </a:prstGeom>
          <a:noFill/>
          <a:ln w="9525">
            <a:noFill/>
            <a:miter lim="800000"/>
            <a:headEnd/>
            <a:tailEnd/>
          </a:ln>
        </p:spPr>
        <p:txBody>
          <a:bodyPr>
            <a:spAutoFit/>
          </a:bodyPr>
          <a:lstStyle/>
          <a:p>
            <a:pPr>
              <a:spcBef>
                <a:spcPct val="50000"/>
              </a:spcBef>
            </a:pPr>
            <a:r>
              <a:rPr lang="en-GB" b="1">
                <a:solidFill>
                  <a:srgbClr val="CF142B"/>
                </a:solidFill>
              </a:rPr>
              <a:t>Click Teacher Forums from the dropdown</a:t>
            </a:r>
          </a:p>
        </p:txBody>
      </p:sp>
      <p:sp>
        <p:nvSpPr>
          <p:cNvPr id="32771" name="Freeform 5"/>
          <p:cNvSpPr>
            <a:spLocks/>
          </p:cNvSpPr>
          <p:nvPr/>
        </p:nvSpPr>
        <p:spPr bwMode="auto">
          <a:xfrm>
            <a:off x="4495800" y="2489200"/>
            <a:ext cx="1752600" cy="1524000"/>
          </a:xfrm>
          <a:custGeom>
            <a:avLst/>
            <a:gdLst>
              <a:gd name="T0" fmla="*/ 0 w 1104"/>
              <a:gd name="T1" fmla="*/ 0 h 960"/>
              <a:gd name="T2" fmla="*/ 1733867527 w 1104"/>
              <a:gd name="T3" fmla="*/ 0 h 960"/>
              <a:gd name="T4" fmla="*/ 1733867527 w 1104"/>
              <a:gd name="T5" fmla="*/ 2147483647 h 960"/>
              <a:gd name="T6" fmla="*/ 2147483647 w 1104"/>
              <a:gd name="T7" fmla="*/ 2147483647 h 960"/>
              <a:gd name="T8" fmla="*/ 0 60000 65536"/>
              <a:gd name="T9" fmla="*/ 0 60000 65536"/>
              <a:gd name="T10" fmla="*/ 0 60000 65536"/>
              <a:gd name="T11" fmla="*/ 0 60000 65536"/>
              <a:gd name="T12" fmla="*/ 0 w 1104"/>
              <a:gd name="T13" fmla="*/ 0 h 960"/>
              <a:gd name="T14" fmla="*/ 1104 w 1104"/>
              <a:gd name="T15" fmla="*/ 960 h 960"/>
            </a:gdLst>
            <a:ahLst/>
            <a:cxnLst>
              <a:cxn ang="T8">
                <a:pos x="T0" y="T1"/>
              </a:cxn>
              <a:cxn ang="T9">
                <a:pos x="T2" y="T3"/>
              </a:cxn>
              <a:cxn ang="T10">
                <a:pos x="T4" y="T5"/>
              </a:cxn>
              <a:cxn ang="T11">
                <a:pos x="T6" y="T7"/>
              </a:cxn>
            </a:cxnLst>
            <a:rect l="T12" t="T13" r="T14" b="T15"/>
            <a:pathLst>
              <a:path w="1104" h="960">
                <a:moveTo>
                  <a:pt x="0" y="0"/>
                </a:moveTo>
                <a:lnTo>
                  <a:pt x="688" y="0"/>
                </a:lnTo>
                <a:lnTo>
                  <a:pt x="688" y="960"/>
                </a:lnTo>
                <a:lnTo>
                  <a:pt x="1104" y="960"/>
                </a:lnTo>
              </a:path>
            </a:pathLst>
          </a:custGeom>
          <a:noFill/>
          <a:ln w="12700">
            <a:solidFill>
              <a:srgbClr val="FF0000"/>
            </a:solidFill>
            <a:round/>
            <a:headEnd type="none" w="med" len="med"/>
            <a:tailEnd type="triangle" w="med" len="med"/>
          </a:ln>
        </p:spPr>
        <p:txBody>
          <a:bodyPr/>
          <a:lstStyle/>
          <a:p>
            <a:endParaRPr lang="en-US"/>
          </a:p>
        </p:txBody>
      </p:sp>
      <p:pic>
        <p:nvPicPr>
          <p:cNvPr id="32772" name="Picture 6"/>
          <p:cNvPicPr>
            <a:picLocks noChangeAspect="1" noChangeArrowheads="1"/>
          </p:cNvPicPr>
          <p:nvPr/>
        </p:nvPicPr>
        <p:blipFill>
          <a:blip r:embed="rId3"/>
          <a:srcRect/>
          <a:stretch>
            <a:fillRect/>
          </a:stretch>
        </p:blipFill>
        <p:spPr bwMode="auto">
          <a:xfrm>
            <a:off x="457200" y="3581400"/>
            <a:ext cx="4572000" cy="2538413"/>
          </a:xfrm>
          <a:prstGeom prst="rect">
            <a:avLst/>
          </a:prstGeom>
          <a:noFill/>
          <a:ln w="9525">
            <a:solidFill>
              <a:schemeClr val="tx1"/>
            </a:solidFill>
            <a:miter lim="800000"/>
            <a:headEnd/>
            <a:tailEnd/>
          </a:ln>
        </p:spPr>
      </p:pic>
      <p:sp>
        <p:nvSpPr>
          <p:cNvPr id="32773" name="Freeform 7"/>
          <p:cNvSpPr>
            <a:spLocks/>
          </p:cNvSpPr>
          <p:nvPr/>
        </p:nvSpPr>
        <p:spPr bwMode="auto">
          <a:xfrm>
            <a:off x="5054600" y="4114800"/>
            <a:ext cx="1143000" cy="1219200"/>
          </a:xfrm>
          <a:custGeom>
            <a:avLst/>
            <a:gdLst>
              <a:gd name="T0" fmla="*/ 1814512678 w 720"/>
              <a:gd name="T1" fmla="*/ 0 h 768"/>
              <a:gd name="T2" fmla="*/ 866933853 w 720"/>
              <a:gd name="T3" fmla="*/ 0 h 768"/>
              <a:gd name="T4" fmla="*/ 866933853 w 720"/>
              <a:gd name="T5" fmla="*/ 1935480178 h 768"/>
              <a:gd name="T6" fmla="*/ 0 w 720"/>
              <a:gd name="T7" fmla="*/ 1935480178 h 768"/>
              <a:gd name="T8" fmla="*/ 0 60000 65536"/>
              <a:gd name="T9" fmla="*/ 0 60000 65536"/>
              <a:gd name="T10" fmla="*/ 0 60000 65536"/>
              <a:gd name="T11" fmla="*/ 0 60000 65536"/>
              <a:gd name="T12" fmla="*/ 0 w 720"/>
              <a:gd name="T13" fmla="*/ 0 h 768"/>
              <a:gd name="T14" fmla="*/ 720 w 720"/>
              <a:gd name="T15" fmla="*/ 768 h 768"/>
            </a:gdLst>
            <a:ahLst/>
            <a:cxnLst>
              <a:cxn ang="T8">
                <a:pos x="T0" y="T1"/>
              </a:cxn>
              <a:cxn ang="T9">
                <a:pos x="T2" y="T3"/>
              </a:cxn>
              <a:cxn ang="T10">
                <a:pos x="T4" y="T5"/>
              </a:cxn>
              <a:cxn ang="T11">
                <a:pos x="T6" y="T7"/>
              </a:cxn>
            </a:cxnLst>
            <a:rect l="T12" t="T13" r="T14" b="T15"/>
            <a:pathLst>
              <a:path w="720" h="768">
                <a:moveTo>
                  <a:pt x="720" y="0"/>
                </a:moveTo>
                <a:lnTo>
                  <a:pt x="344" y="0"/>
                </a:lnTo>
                <a:lnTo>
                  <a:pt x="344" y="768"/>
                </a:lnTo>
                <a:lnTo>
                  <a:pt x="0" y="768"/>
                </a:lnTo>
              </a:path>
            </a:pathLst>
          </a:custGeom>
          <a:noFill/>
          <a:ln w="12700">
            <a:solidFill>
              <a:srgbClr val="FF0000"/>
            </a:solidFill>
            <a:round/>
            <a:headEnd type="none" w="med" len="med"/>
            <a:tailEnd type="triangle" w="med" len="med"/>
          </a:ln>
        </p:spPr>
        <p:txBody>
          <a:bodyPr/>
          <a:lstStyle/>
          <a:p>
            <a:endParaRPr lang="en-US"/>
          </a:p>
        </p:txBody>
      </p:sp>
      <p:sp>
        <p:nvSpPr>
          <p:cNvPr id="32774" name="Text Box 8"/>
          <p:cNvSpPr txBox="1">
            <a:spLocks noChangeArrowheads="1"/>
          </p:cNvSpPr>
          <p:nvPr/>
        </p:nvSpPr>
        <p:spPr bwMode="auto">
          <a:xfrm>
            <a:off x="5791200" y="5486400"/>
            <a:ext cx="2971800" cy="641350"/>
          </a:xfrm>
          <a:prstGeom prst="rect">
            <a:avLst/>
          </a:prstGeom>
          <a:noFill/>
          <a:ln w="9525">
            <a:noFill/>
            <a:miter lim="800000"/>
            <a:headEnd/>
            <a:tailEnd/>
          </a:ln>
        </p:spPr>
        <p:txBody>
          <a:bodyPr>
            <a:spAutoFit/>
          </a:bodyPr>
          <a:lstStyle/>
          <a:p>
            <a:pPr>
              <a:spcBef>
                <a:spcPct val="50000"/>
              </a:spcBef>
            </a:pPr>
            <a:r>
              <a:rPr lang="en-GB" b="1">
                <a:solidFill>
                  <a:srgbClr val="CF142B"/>
                </a:solidFill>
              </a:rPr>
              <a:t>to connect and interact with teachers across the globe.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noChangeArrowheads="1"/>
          </p:cNvPicPr>
          <p:nvPr/>
        </p:nvPicPr>
        <p:blipFill>
          <a:blip r:embed="rId2"/>
          <a:srcRect/>
          <a:stretch>
            <a:fillRect/>
          </a:stretch>
        </p:blipFill>
        <p:spPr bwMode="auto">
          <a:xfrm>
            <a:off x="6511925" y="2133600"/>
            <a:ext cx="1971675" cy="2286000"/>
          </a:xfrm>
          <a:prstGeom prst="rect">
            <a:avLst/>
          </a:prstGeom>
          <a:noFill/>
          <a:ln w="9525">
            <a:solidFill>
              <a:schemeClr val="tx1"/>
            </a:solidFill>
            <a:miter lim="800000"/>
            <a:headEnd/>
            <a:tailEnd/>
          </a:ln>
        </p:spPr>
      </p:pic>
      <p:sp>
        <p:nvSpPr>
          <p:cNvPr id="33794" name="Text Box 4"/>
          <p:cNvSpPr txBox="1">
            <a:spLocks noChangeArrowheads="1"/>
          </p:cNvSpPr>
          <p:nvPr/>
        </p:nvSpPr>
        <p:spPr bwMode="auto">
          <a:xfrm>
            <a:off x="381000" y="2286000"/>
            <a:ext cx="5029200" cy="366713"/>
          </a:xfrm>
          <a:prstGeom prst="rect">
            <a:avLst/>
          </a:prstGeom>
          <a:noFill/>
          <a:ln w="9525">
            <a:noFill/>
            <a:miter lim="800000"/>
            <a:headEnd/>
            <a:tailEnd/>
          </a:ln>
        </p:spPr>
        <p:txBody>
          <a:bodyPr>
            <a:spAutoFit/>
          </a:bodyPr>
          <a:lstStyle/>
          <a:p>
            <a:pPr>
              <a:spcBef>
                <a:spcPct val="50000"/>
              </a:spcBef>
            </a:pPr>
            <a:r>
              <a:rPr lang="en-GB" b="1">
                <a:solidFill>
                  <a:srgbClr val="CF142B"/>
                </a:solidFill>
              </a:rPr>
              <a:t>Click Template projects from the dropdown</a:t>
            </a:r>
          </a:p>
        </p:txBody>
      </p:sp>
      <p:sp>
        <p:nvSpPr>
          <p:cNvPr id="33795" name="Freeform 5"/>
          <p:cNvSpPr>
            <a:spLocks/>
          </p:cNvSpPr>
          <p:nvPr/>
        </p:nvSpPr>
        <p:spPr bwMode="auto">
          <a:xfrm>
            <a:off x="4724400" y="2489200"/>
            <a:ext cx="1752600" cy="1778000"/>
          </a:xfrm>
          <a:custGeom>
            <a:avLst/>
            <a:gdLst>
              <a:gd name="T0" fmla="*/ 0 w 1104"/>
              <a:gd name="T1" fmla="*/ 0 h 960"/>
              <a:gd name="T2" fmla="*/ 1733867527 w 1104"/>
              <a:gd name="T3" fmla="*/ 0 h 960"/>
              <a:gd name="T4" fmla="*/ 1733867527 w 1104"/>
              <a:gd name="T5" fmla="*/ 2147483647 h 960"/>
              <a:gd name="T6" fmla="*/ 2147483647 w 1104"/>
              <a:gd name="T7" fmla="*/ 2147483647 h 960"/>
              <a:gd name="T8" fmla="*/ 0 60000 65536"/>
              <a:gd name="T9" fmla="*/ 0 60000 65536"/>
              <a:gd name="T10" fmla="*/ 0 60000 65536"/>
              <a:gd name="T11" fmla="*/ 0 60000 65536"/>
              <a:gd name="T12" fmla="*/ 0 w 1104"/>
              <a:gd name="T13" fmla="*/ 0 h 960"/>
              <a:gd name="T14" fmla="*/ 1104 w 1104"/>
              <a:gd name="T15" fmla="*/ 960 h 960"/>
            </a:gdLst>
            <a:ahLst/>
            <a:cxnLst>
              <a:cxn ang="T8">
                <a:pos x="T0" y="T1"/>
              </a:cxn>
              <a:cxn ang="T9">
                <a:pos x="T2" y="T3"/>
              </a:cxn>
              <a:cxn ang="T10">
                <a:pos x="T4" y="T5"/>
              </a:cxn>
              <a:cxn ang="T11">
                <a:pos x="T6" y="T7"/>
              </a:cxn>
            </a:cxnLst>
            <a:rect l="T12" t="T13" r="T14" b="T15"/>
            <a:pathLst>
              <a:path w="1104" h="960">
                <a:moveTo>
                  <a:pt x="0" y="0"/>
                </a:moveTo>
                <a:lnTo>
                  <a:pt x="688" y="0"/>
                </a:lnTo>
                <a:lnTo>
                  <a:pt x="688" y="960"/>
                </a:lnTo>
                <a:lnTo>
                  <a:pt x="1104" y="960"/>
                </a:lnTo>
              </a:path>
            </a:pathLst>
          </a:custGeom>
          <a:noFill/>
          <a:ln w="12700">
            <a:solidFill>
              <a:srgbClr val="FF0000"/>
            </a:solidFill>
            <a:round/>
            <a:headEnd type="none" w="med" len="med"/>
            <a:tailEnd type="triangle" w="med" len="med"/>
          </a:ln>
        </p:spPr>
        <p:txBody>
          <a:bodyPr/>
          <a:lstStyle/>
          <a:p>
            <a:endParaRPr lang="en-US"/>
          </a:p>
        </p:txBody>
      </p:sp>
      <p:pic>
        <p:nvPicPr>
          <p:cNvPr id="33796" name="Picture 6"/>
          <p:cNvPicPr>
            <a:picLocks noChangeAspect="1" noChangeArrowheads="1"/>
          </p:cNvPicPr>
          <p:nvPr/>
        </p:nvPicPr>
        <p:blipFill>
          <a:blip r:embed="rId3"/>
          <a:srcRect/>
          <a:stretch>
            <a:fillRect/>
          </a:stretch>
        </p:blipFill>
        <p:spPr bwMode="auto">
          <a:xfrm>
            <a:off x="508000" y="2849563"/>
            <a:ext cx="3962400" cy="3538537"/>
          </a:xfrm>
          <a:prstGeom prst="rect">
            <a:avLst/>
          </a:prstGeom>
          <a:noFill/>
          <a:ln w="9525">
            <a:solidFill>
              <a:schemeClr val="tx1"/>
            </a:solidFill>
            <a:miter lim="800000"/>
            <a:headEnd/>
            <a:tailEnd/>
          </a:ln>
        </p:spPr>
      </p:pic>
      <p:sp>
        <p:nvSpPr>
          <p:cNvPr id="33797" name="Freeform 7"/>
          <p:cNvSpPr>
            <a:spLocks/>
          </p:cNvSpPr>
          <p:nvPr/>
        </p:nvSpPr>
        <p:spPr bwMode="auto">
          <a:xfrm>
            <a:off x="4495800" y="4343400"/>
            <a:ext cx="1955800" cy="1219200"/>
          </a:xfrm>
          <a:custGeom>
            <a:avLst/>
            <a:gdLst>
              <a:gd name="T0" fmla="*/ 2147483647 w 720"/>
              <a:gd name="T1" fmla="*/ 0 h 768"/>
              <a:gd name="T2" fmla="*/ 2147483647 w 720"/>
              <a:gd name="T3" fmla="*/ 0 h 768"/>
              <a:gd name="T4" fmla="*/ 2147483647 w 720"/>
              <a:gd name="T5" fmla="*/ 1935480178 h 768"/>
              <a:gd name="T6" fmla="*/ 0 w 720"/>
              <a:gd name="T7" fmla="*/ 1935480178 h 768"/>
              <a:gd name="T8" fmla="*/ 0 60000 65536"/>
              <a:gd name="T9" fmla="*/ 0 60000 65536"/>
              <a:gd name="T10" fmla="*/ 0 60000 65536"/>
              <a:gd name="T11" fmla="*/ 0 60000 65536"/>
              <a:gd name="T12" fmla="*/ 0 w 720"/>
              <a:gd name="T13" fmla="*/ 0 h 768"/>
              <a:gd name="T14" fmla="*/ 720 w 720"/>
              <a:gd name="T15" fmla="*/ 768 h 768"/>
            </a:gdLst>
            <a:ahLst/>
            <a:cxnLst>
              <a:cxn ang="T8">
                <a:pos x="T0" y="T1"/>
              </a:cxn>
              <a:cxn ang="T9">
                <a:pos x="T2" y="T3"/>
              </a:cxn>
              <a:cxn ang="T10">
                <a:pos x="T4" y="T5"/>
              </a:cxn>
              <a:cxn ang="T11">
                <a:pos x="T6" y="T7"/>
              </a:cxn>
            </a:cxnLst>
            <a:rect l="T12" t="T13" r="T14" b="T15"/>
            <a:pathLst>
              <a:path w="720" h="768">
                <a:moveTo>
                  <a:pt x="720" y="0"/>
                </a:moveTo>
                <a:lnTo>
                  <a:pt x="344" y="0"/>
                </a:lnTo>
                <a:lnTo>
                  <a:pt x="344" y="768"/>
                </a:lnTo>
                <a:lnTo>
                  <a:pt x="0" y="768"/>
                </a:lnTo>
              </a:path>
            </a:pathLst>
          </a:custGeom>
          <a:noFill/>
          <a:ln w="12700">
            <a:solidFill>
              <a:srgbClr val="FF0000"/>
            </a:solidFill>
            <a:round/>
            <a:headEnd type="none" w="med" len="med"/>
            <a:tailEnd type="triangle" w="med" len="med"/>
          </a:ln>
        </p:spPr>
        <p:txBody>
          <a:bodyPr/>
          <a:lstStyle/>
          <a:p>
            <a:endParaRPr lang="en-US"/>
          </a:p>
        </p:txBody>
      </p:sp>
      <p:sp>
        <p:nvSpPr>
          <p:cNvPr id="33798" name="Text Box 8"/>
          <p:cNvSpPr txBox="1">
            <a:spLocks noChangeArrowheads="1"/>
          </p:cNvSpPr>
          <p:nvPr/>
        </p:nvSpPr>
        <p:spPr bwMode="auto">
          <a:xfrm>
            <a:off x="5791200" y="5486400"/>
            <a:ext cx="2971800" cy="641350"/>
          </a:xfrm>
          <a:prstGeom prst="rect">
            <a:avLst/>
          </a:prstGeom>
          <a:noFill/>
          <a:ln w="9525">
            <a:noFill/>
            <a:miter lim="800000"/>
            <a:headEnd/>
            <a:tailEnd/>
          </a:ln>
        </p:spPr>
        <p:txBody>
          <a:bodyPr>
            <a:spAutoFit/>
          </a:bodyPr>
          <a:lstStyle/>
          <a:p>
            <a:pPr>
              <a:spcBef>
                <a:spcPct val="50000"/>
              </a:spcBef>
            </a:pPr>
            <a:r>
              <a:rPr lang="en-GB" b="1">
                <a:solidFill>
                  <a:srgbClr val="CF142B"/>
                </a:solidFill>
              </a:rPr>
              <a:t>to download and use for free in the classrooms.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srcRect/>
          <a:stretch>
            <a:fillRect/>
          </a:stretch>
        </p:blipFill>
        <p:spPr bwMode="auto">
          <a:xfrm>
            <a:off x="6629400" y="2971800"/>
            <a:ext cx="1962150" cy="2724150"/>
          </a:xfrm>
          <a:prstGeom prst="rect">
            <a:avLst/>
          </a:prstGeom>
          <a:noFill/>
          <a:ln w="9525">
            <a:solidFill>
              <a:schemeClr val="tx1"/>
            </a:solidFill>
            <a:miter lim="800000"/>
            <a:headEnd/>
            <a:tailEnd/>
          </a:ln>
        </p:spPr>
      </p:pic>
      <p:sp>
        <p:nvSpPr>
          <p:cNvPr id="34818" name="Text Box 4"/>
          <p:cNvSpPr txBox="1">
            <a:spLocks noChangeArrowheads="1"/>
          </p:cNvSpPr>
          <p:nvPr/>
        </p:nvSpPr>
        <p:spPr bwMode="auto">
          <a:xfrm>
            <a:off x="304800" y="2193925"/>
            <a:ext cx="6591300" cy="7016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Information about online courses as part of continuous professional development can also be found here</a:t>
            </a:r>
          </a:p>
        </p:txBody>
      </p:sp>
      <p:sp>
        <p:nvSpPr>
          <p:cNvPr id="34819" name="Line 6"/>
          <p:cNvSpPr>
            <a:spLocks noChangeShapeType="1"/>
          </p:cNvSpPr>
          <p:nvPr/>
        </p:nvSpPr>
        <p:spPr bwMode="auto">
          <a:xfrm>
            <a:off x="3416300" y="3860800"/>
            <a:ext cx="3276600" cy="0"/>
          </a:xfrm>
          <a:prstGeom prst="line">
            <a:avLst/>
          </a:prstGeom>
          <a:noFill/>
          <a:ln w="12700">
            <a:solidFill>
              <a:srgbClr val="FF0000"/>
            </a:solidFill>
            <a:round/>
            <a:headEnd/>
            <a:tailEnd type="triangle" w="med" len="med"/>
          </a:ln>
        </p:spPr>
        <p:txBody>
          <a:bodyPr/>
          <a:lstStyle/>
          <a:p>
            <a:endParaRPr lang="en-US"/>
          </a:p>
        </p:txBody>
      </p:sp>
      <p:sp>
        <p:nvSpPr>
          <p:cNvPr id="34820" name="Text Box 7"/>
          <p:cNvSpPr txBox="1">
            <a:spLocks noChangeArrowheads="1"/>
          </p:cNvSpPr>
          <p:nvPr/>
        </p:nvSpPr>
        <p:spPr bwMode="auto">
          <a:xfrm>
            <a:off x="2273300" y="3671888"/>
            <a:ext cx="1295400" cy="366712"/>
          </a:xfrm>
          <a:prstGeom prst="rect">
            <a:avLst/>
          </a:prstGeom>
          <a:noFill/>
          <a:ln w="9525">
            <a:noFill/>
            <a:miter lim="800000"/>
            <a:headEnd/>
            <a:tailEnd/>
          </a:ln>
        </p:spPr>
        <p:txBody>
          <a:bodyPr>
            <a:spAutoFit/>
          </a:bodyPr>
          <a:lstStyle/>
          <a:p>
            <a:pPr>
              <a:spcBef>
                <a:spcPct val="50000"/>
              </a:spcBef>
            </a:pPr>
            <a:r>
              <a:rPr lang="en-GB" b="1">
                <a:solidFill>
                  <a:srgbClr val="CF142B"/>
                </a:solidFill>
              </a:rPr>
              <a:t>Click here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4267200" y="2209800"/>
            <a:ext cx="4343400" cy="4092575"/>
          </a:xfrm>
          <a:prstGeom prst="rect">
            <a:avLst/>
          </a:prstGeom>
          <a:noFill/>
          <a:ln w="9525">
            <a:solidFill>
              <a:schemeClr val="tx1"/>
            </a:solidFill>
            <a:miter lim="800000"/>
            <a:headEnd/>
            <a:tailEnd/>
          </a:ln>
        </p:spPr>
      </p:pic>
      <p:sp>
        <p:nvSpPr>
          <p:cNvPr id="35842" name="Rectangle 3"/>
          <p:cNvSpPr>
            <a:spLocks noChangeArrowheads="1"/>
          </p:cNvSpPr>
          <p:nvPr/>
        </p:nvSpPr>
        <p:spPr bwMode="auto">
          <a:xfrm>
            <a:off x="6362700" y="5130800"/>
            <a:ext cx="1219200" cy="215900"/>
          </a:xfrm>
          <a:prstGeom prst="rect">
            <a:avLst/>
          </a:prstGeom>
          <a:noFill/>
          <a:ln w="12700">
            <a:solidFill>
              <a:srgbClr val="FF0000"/>
            </a:solidFill>
            <a:miter lim="800000"/>
            <a:headEnd/>
            <a:tailEnd/>
          </a:ln>
        </p:spPr>
        <p:txBody>
          <a:bodyPr wrap="none" anchor="ctr"/>
          <a:lstStyle/>
          <a:p>
            <a:endParaRPr lang="en-GB"/>
          </a:p>
        </p:txBody>
      </p:sp>
      <p:sp>
        <p:nvSpPr>
          <p:cNvPr id="35843" name="Text Box 4"/>
          <p:cNvSpPr txBox="1">
            <a:spLocks noChangeArrowheads="1"/>
          </p:cNvSpPr>
          <p:nvPr/>
        </p:nvSpPr>
        <p:spPr bwMode="auto">
          <a:xfrm>
            <a:off x="304800" y="3168650"/>
            <a:ext cx="3657600" cy="641350"/>
          </a:xfrm>
          <a:prstGeom prst="rect">
            <a:avLst/>
          </a:prstGeom>
          <a:noFill/>
          <a:ln w="9525">
            <a:noFill/>
            <a:miter lim="800000"/>
            <a:headEnd/>
            <a:tailEnd/>
          </a:ln>
        </p:spPr>
        <p:txBody>
          <a:bodyPr>
            <a:spAutoFit/>
          </a:bodyPr>
          <a:lstStyle/>
          <a:p>
            <a:pPr>
              <a:spcBef>
                <a:spcPct val="50000"/>
              </a:spcBef>
            </a:pPr>
            <a:r>
              <a:rPr lang="en-GB" b="1">
                <a:solidFill>
                  <a:srgbClr val="CF142B"/>
                </a:solidFill>
              </a:rPr>
              <a:t>In the Professional development page, click on courses and resources</a:t>
            </a:r>
          </a:p>
        </p:txBody>
      </p:sp>
      <p:sp>
        <p:nvSpPr>
          <p:cNvPr id="35844" name="Freeform 5"/>
          <p:cNvSpPr>
            <a:spLocks/>
          </p:cNvSpPr>
          <p:nvPr/>
        </p:nvSpPr>
        <p:spPr bwMode="auto">
          <a:xfrm>
            <a:off x="2057400" y="3810000"/>
            <a:ext cx="4267200" cy="1447800"/>
          </a:xfrm>
          <a:custGeom>
            <a:avLst/>
            <a:gdLst>
              <a:gd name="T0" fmla="*/ 0 w 2688"/>
              <a:gd name="T1" fmla="*/ 0 h 912"/>
              <a:gd name="T2" fmla="*/ 0 w 2688"/>
              <a:gd name="T3" fmla="*/ 2147483647 h 912"/>
              <a:gd name="T4" fmla="*/ 2147483647 w 2688"/>
              <a:gd name="T5" fmla="*/ 2147483647 h 912"/>
              <a:gd name="T6" fmla="*/ 0 60000 65536"/>
              <a:gd name="T7" fmla="*/ 0 60000 65536"/>
              <a:gd name="T8" fmla="*/ 0 60000 65536"/>
              <a:gd name="T9" fmla="*/ 0 w 2688"/>
              <a:gd name="T10" fmla="*/ 0 h 912"/>
              <a:gd name="T11" fmla="*/ 2688 w 2688"/>
              <a:gd name="T12" fmla="*/ 912 h 912"/>
            </a:gdLst>
            <a:ahLst/>
            <a:cxnLst>
              <a:cxn ang="T6">
                <a:pos x="T0" y="T1"/>
              </a:cxn>
              <a:cxn ang="T7">
                <a:pos x="T2" y="T3"/>
              </a:cxn>
              <a:cxn ang="T8">
                <a:pos x="T4" y="T5"/>
              </a:cxn>
            </a:cxnLst>
            <a:rect l="T9" t="T10" r="T11" b="T12"/>
            <a:pathLst>
              <a:path w="2688" h="912">
                <a:moveTo>
                  <a:pt x="0" y="0"/>
                </a:moveTo>
                <a:lnTo>
                  <a:pt x="0" y="912"/>
                </a:lnTo>
                <a:lnTo>
                  <a:pt x="2688" y="912"/>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a:stretch>
            <a:fillRect/>
          </a:stretch>
        </p:blipFill>
        <p:spPr bwMode="auto">
          <a:xfrm>
            <a:off x="381000" y="2286000"/>
            <a:ext cx="8229600" cy="2416175"/>
          </a:xfrm>
          <a:prstGeom prst="rect">
            <a:avLst/>
          </a:prstGeom>
          <a:noFill/>
          <a:ln w="9525">
            <a:solidFill>
              <a:schemeClr val="tx1"/>
            </a:solidFill>
            <a:miter lim="800000"/>
            <a:headEnd/>
            <a:tailEnd/>
          </a:ln>
        </p:spPr>
      </p:pic>
      <p:sp>
        <p:nvSpPr>
          <p:cNvPr id="36866" name="Text Box 3"/>
          <p:cNvSpPr txBox="1">
            <a:spLocks noChangeArrowheads="1"/>
          </p:cNvSpPr>
          <p:nvPr/>
        </p:nvSpPr>
        <p:spPr bwMode="auto">
          <a:xfrm>
            <a:off x="4800600" y="5257800"/>
            <a:ext cx="3810000" cy="641350"/>
          </a:xfrm>
          <a:prstGeom prst="rect">
            <a:avLst/>
          </a:prstGeom>
          <a:noFill/>
          <a:ln w="9525">
            <a:noFill/>
            <a:miter lim="800000"/>
            <a:headEnd/>
            <a:tailEnd/>
          </a:ln>
        </p:spPr>
        <p:txBody>
          <a:bodyPr>
            <a:spAutoFit/>
          </a:bodyPr>
          <a:lstStyle/>
          <a:p>
            <a:pPr algn="ctr">
              <a:spcBef>
                <a:spcPct val="50000"/>
              </a:spcBef>
            </a:pPr>
            <a:r>
              <a:rPr lang="en-GB" b="1">
                <a:solidFill>
                  <a:srgbClr val="CF142B"/>
                </a:solidFill>
              </a:rPr>
              <a:t>Click on Professional Development on the next page</a:t>
            </a:r>
          </a:p>
        </p:txBody>
      </p:sp>
      <p:sp>
        <p:nvSpPr>
          <p:cNvPr id="36867" name="Freeform 4"/>
          <p:cNvSpPr>
            <a:spLocks/>
          </p:cNvSpPr>
          <p:nvPr/>
        </p:nvSpPr>
        <p:spPr bwMode="auto">
          <a:xfrm>
            <a:off x="1371600" y="3708400"/>
            <a:ext cx="3352800" cy="1778000"/>
          </a:xfrm>
          <a:custGeom>
            <a:avLst/>
            <a:gdLst>
              <a:gd name="T0" fmla="*/ 2147483647 w 2112"/>
              <a:gd name="T1" fmla="*/ 2147483647 h 1056"/>
              <a:gd name="T2" fmla="*/ 20161247 w 2112"/>
              <a:gd name="T3" fmla="*/ 2147483647 h 1056"/>
              <a:gd name="T4" fmla="*/ 0 w 2112"/>
              <a:gd name="T5" fmla="*/ 0 h 1056"/>
              <a:gd name="T6" fmla="*/ 0 60000 65536"/>
              <a:gd name="T7" fmla="*/ 0 60000 65536"/>
              <a:gd name="T8" fmla="*/ 0 60000 65536"/>
              <a:gd name="T9" fmla="*/ 0 w 2112"/>
              <a:gd name="T10" fmla="*/ 0 h 1056"/>
              <a:gd name="T11" fmla="*/ 2112 w 2112"/>
              <a:gd name="T12" fmla="*/ 1056 h 1056"/>
            </a:gdLst>
            <a:ahLst/>
            <a:cxnLst>
              <a:cxn ang="T6">
                <a:pos x="T0" y="T1"/>
              </a:cxn>
              <a:cxn ang="T7">
                <a:pos x="T2" y="T3"/>
              </a:cxn>
              <a:cxn ang="T8">
                <a:pos x="T4" y="T5"/>
              </a:cxn>
            </a:cxnLst>
            <a:rect l="T9" t="T10" r="T11" b="T12"/>
            <a:pathLst>
              <a:path w="2112" h="1056">
                <a:moveTo>
                  <a:pt x="2112" y="1056"/>
                </a:moveTo>
                <a:lnTo>
                  <a:pt x="8" y="1056"/>
                </a:lnTo>
                <a:lnTo>
                  <a:pt x="0" y="0"/>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2"/>
          <a:srcRect/>
          <a:stretch>
            <a:fillRect/>
          </a:stretch>
        </p:blipFill>
        <p:spPr bwMode="auto">
          <a:xfrm>
            <a:off x="609600" y="2209800"/>
            <a:ext cx="7315200" cy="3317875"/>
          </a:xfrm>
          <a:prstGeom prst="rect">
            <a:avLst/>
          </a:prstGeom>
          <a:noFill/>
          <a:ln w="9525">
            <a:solidFill>
              <a:schemeClr val="tx1"/>
            </a:solidFill>
            <a:miter lim="800000"/>
            <a:headEnd/>
            <a:tailEnd/>
          </a:ln>
        </p:spPr>
      </p:pic>
      <p:sp>
        <p:nvSpPr>
          <p:cNvPr id="37890" name="Text Box 3"/>
          <p:cNvSpPr txBox="1">
            <a:spLocks noChangeArrowheads="1"/>
          </p:cNvSpPr>
          <p:nvPr/>
        </p:nvSpPr>
        <p:spPr bwMode="auto">
          <a:xfrm>
            <a:off x="4724400" y="5818188"/>
            <a:ext cx="3810000" cy="366712"/>
          </a:xfrm>
          <a:prstGeom prst="rect">
            <a:avLst/>
          </a:prstGeom>
          <a:noFill/>
          <a:ln w="9525">
            <a:noFill/>
            <a:miter lim="800000"/>
            <a:headEnd/>
            <a:tailEnd/>
          </a:ln>
        </p:spPr>
        <p:txBody>
          <a:bodyPr>
            <a:spAutoFit/>
          </a:bodyPr>
          <a:lstStyle/>
          <a:p>
            <a:pPr algn="ctr">
              <a:spcBef>
                <a:spcPct val="50000"/>
              </a:spcBef>
            </a:pPr>
            <a:r>
              <a:rPr lang="en-GB" b="1">
                <a:solidFill>
                  <a:srgbClr val="CF142B"/>
                </a:solidFill>
              </a:rPr>
              <a:t>Click on Sign up or Register now</a:t>
            </a:r>
          </a:p>
        </p:txBody>
      </p:sp>
      <p:sp>
        <p:nvSpPr>
          <p:cNvPr id="37891" name="Line 4"/>
          <p:cNvSpPr>
            <a:spLocks noChangeShapeType="1"/>
          </p:cNvSpPr>
          <p:nvPr/>
        </p:nvSpPr>
        <p:spPr bwMode="auto">
          <a:xfrm flipV="1">
            <a:off x="5181600" y="2692400"/>
            <a:ext cx="0" cy="3098800"/>
          </a:xfrm>
          <a:prstGeom prst="line">
            <a:avLst/>
          </a:prstGeom>
          <a:noFill/>
          <a:ln w="12700">
            <a:solidFill>
              <a:srgbClr val="FF0000"/>
            </a:solidFill>
            <a:round/>
            <a:headEnd/>
            <a:tailEnd type="triangle" w="med" len="med"/>
          </a:ln>
        </p:spPr>
        <p:txBody>
          <a:bodyPr/>
          <a:lstStyle/>
          <a:p>
            <a:endParaRPr lang="en-US"/>
          </a:p>
        </p:txBody>
      </p:sp>
      <p:sp>
        <p:nvSpPr>
          <p:cNvPr id="37892" name="Freeform 5"/>
          <p:cNvSpPr>
            <a:spLocks/>
          </p:cNvSpPr>
          <p:nvPr/>
        </p:nvSpPr>
        <p:spPr bwMode="auto">
          <a:xfrm>
            <a:off x="1066800" y="5359400"/>
            <a:ext cx="3962400" cy="660400"/>
          </a:xfrm>
          <a:custGeom>
            <a:avLst/>
            <a:gdLst>
              <a:gd name="T0" fmla="*/ 2147483647 w 2352"/>
              <a:gd name="T1" fmla="*/ 1298000496 h 336"/>
              <a:gd name="T2" fmla="*/ 0 w 2352"/>
              <a:gd name="T3" fmla="*/ 1298000496 h 336"/>
              <a:gd name="T4" fmla="*/ 0 w 2352"/>
              <a:gd name="T5" fmla="*/ 0 h 336"/>
              <a:gd name="T6" fmla="*/ 0 60000 65536"/>
              <a:gd name="T7" fmla="*/ 0 60000 65536"/>
              <a:gd name="T8" fmla="*/ 0 60000 65536"/>
              <a:gd name="T9" fmla="*/ 0 w 2352"/>
              <a:gd name="T10" fmla="*/ 0 h 336"/>
              <a:gd name="T11" fmla="*/ 2352 w 2352"/>
              <a:gd name="T12" fmla="*/ 336 h 336"/>
            </a:gdLst>
            <a:ahLst/>
            <a:cxnLst>
              <a:cxn ang="T6">
                <a:pos x="T0" y="T1"/>
              </a:cxn>
              <a:cxn ang="T7">
                <a:pos x="T2" y="T3"/>
              </a:cxn>
              <a:cxn ang="T8">
                <a:pos x="T4" y="T5"/>
              </a:cxn>
            </a:cxnLst>
            <a:rect l="T9" t="T10" r="T11" b="T12"/>
            <a:pathLst>
              <a:path w="2352" h="336">
                <a:moveTo>
                  <a:pt x="2352" y="336"/>
                </a:moveTo>
                <a:lnTo>
                  <a:pt x="0" y="336"/>
                </a:lnTo>
                <a:lnTo>
                  <a:pt x="0" y="0"/>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3048000" y="2133600"/>
            <a:ext cx="5702300" cy="3784600"/>
          </a:xfrm>
          <a:prstGeom prst="rect">
            <a:avLst/>
          </a:prstGeom>
          <a:noFill/>
          <a:ln w="9525">
            <a:solidFill>
              <a:schemeClr val="tx1"/>
            </a:solidFill>
            <a:miter lim="800000"/>
            <a:headEnd/>
            <a:tailEnd/>
          </a:ln>
        </p:spPr>
      </p:pic>
      <p:sp>
        <p:nvSpPr>
          <p:cNvPr id="38914" name="Text Box 3"/>
          <p:cNvSpPr txBox="1">
            <a:spLocks noChangeArrowheads="1"/>
          </p:cNvSpPr>
          <p:nvPr/>
        </p:nvSpPr>
        <p:spPr bwMode="auto">
          <a:xfrm>
            <a:off x="228600" y="3048000"/>
            <a:ext cx="2514600" cy="641350"/>
          </a:xfrm>
          <a:prstGeom prst="rect">
            <a:avLst/>
          </a:prstGeom>
          <a:noFill/>
          <a:ln w="9525">
            <a:noFill/>
            <a:miter lim="800000"/>
            <a:headEnd/>
            <a:tailEnd/>
          </a:ln>
        </p:spPr>
        <p:txBody>
          <a:bodyPr>
            <a:spAutoFit/>
          </a:bodyPr>
          <a:lstStyle/>
          <a:p>
            <a:pPr>
              <a:spcBef>
                <a:spcPct val="50000"/>
              </a:spcBef>
            </a:pPr>
            <a:r>
              <a:rPr lang="en-GB" b="1">
                <a:solidFill>
                  <a:srgbClr val="CF142B"/>
                </a:solidFill>
              </a:rPr>
              <a:t>Enter username and password to get started</a:t>
            </a:r>
          </a:p>
        </p:txBody>
      </p:sp>
      <p:sp>
        <p:nvSpPr>
          <p:cNvPr id="38915" name="Freeform 4"/>
          <p:cNvSpPr>
            <a:spLocks/>
          </p:cNvSpPr>
          <p:nvPr/>
        </p:nvSpPr>
        <p:spPr bwMode="auto">
          <a:xfrm>
            <a:off x="1371600" y="3695700"/>
            <a:ext cx="1752600" cy="457200"/>
          </a:xfrm>
          <a:custGeom>
            <a:avLst/>
            <a:gdLst>
              <a:gd name="T0" fmla="*/ 0 w 1104"/>
              <a:gd name="T1" fmla="*/ 0 h 288"/>
              <a:gd name="T2" fmla="*/ 0 w 1104"/>
              <a:gd name="T3" fmla="*/ 725804891 h 288"/>
              <a:gd name="T4" fmla="*/ 2147483647 w 1104"/>
              <a:gd name="T5" fmla="*/ 725804891 h 288"/>
              <a:gd name="T6" fmla="*/ 0 60000 65536"/>
              <a:gd name="T7" fmla="*/ 0 60000 65536"/>
              <a:gd name="T8" fmla="*/ 0 60000 65536"/>
              <a:gd name="T9" fmla="*/ 0 w 1104"/>
              <a:gd name="T10" fmla="*/ 0 h 288"/>
              <a:gd name="T11" fmla="*/ 1104 w 1104"/>
              <a:gd name="T12" fmla="*/ 288 h 288"/>
            </a:gdLst>
            <a:ahLst/>
            <a:cxnLst>
              <a:cxn ang="T6">
                <a:pos x="T0" y="T1"/>
              </a:cxn>
              <a:cxn ang="T7">
                <a:pos x="T2" y="T3"/>
              </a:cxn>
              <a:cxn ang="T8">
                <a:pos x="T4" y="T5"/>
              </a:cxn>
            </a:cxnLst>
            <a:rect l="T9" t="T10" r="T11" b="T12"/>
            <a:pathLst>
              <a:path w="1104" h="288">
                <a:moveTo>
                  <a:pt x="0" y="0"/>
                </a:moveTo>
                <a:lnTo>
                  <a:pt x="0" y="288"/>
                </a:lnTo>
                <a:lnTo>
                  <a:pt x="1104" y="288"/>
                </a:lnTo>
              </a:path>
            </a:pathLst>
          </a:custGeom>
          <a:noFill/>
          <a:ln w="12700">
            <a:solidFill>
              <a:srgbClr val="FF0000"/>
            </a:solidFill>
            <a:round/>
            <a:headEnd type="none" w="med" len="med"/>
            <a:tailEnd type="triangle" w="med" len="med"/>
          </a:ln>
        </p:spPr>
        <p:txBody>
          <a:bodyPr/>
          <a:lstStyle/>
          <a:p>
            <a:endParaRPr lang="en-US"/>
          </a:p>
        </p:txBody>
      </p:sp>
      <p:sp>
        <p:nvSpPr>
          <p:cNvPr id="38916" name="Freeform 5"/>
          <p:cNvSpPr>
            <a:spLocks/>
          </p:cNvSpPr>
          <p:nvPr/>
        </p:nvSpPr>
        <p:spPr bwMode="auto">
          <a:xfrm>
            <a:off x="1371600" y="3848100"/>
            <a:ext cx="1752600" cy="571500"/>
          </a:xfrm>
          <a:custGeom>
            <a:avLst/>
            <a:gdLst>
              <a:gd name="T0" fmla="*/ 0 w 1104"/>
              <a:gd name="T1" fmla="*/ 0 h 288"/>
              <a:gd name="T2" fmla="*/ 0 w 1104"/>
              <a:gd name="T3" fmla="*/ 1134070328 h 288"/>
              <a:gd name="T4" fmla="*/ 2147483647 w 1104"/>
              <a:gd name="T5" fmla="*/ 1134070328 h 288"/>
              <a:gd name="T6" fmla="*/ 0 60000 65536"/>
              <a:gd name="T7" fmla="*/ 0 60000 65536"/>
              <a:gd name="T8" fmla="*/ 0 60000 65536"/>
              <a:gd name="T9" fmla="*/ 0 w 1104"/>
              <a:gd name="T10" fmla="*/ 0 h 288"/>
              <a:gd name="T11" fmla="*/ 1104 w 1104"/>
              <a:gd name="T12" fmla="*/ 288 h 288"/>
            </a:gdLst>
            <a:ahLst/>
            <a:cxnLst>
              <a:cxn ang="T6">
                <a:pos x="T0" y="T1"/>
              </a:cxn>
              <a:cxn ang="T7">
                <a:pos x="T2" y="T3"/>
              </a:cxn>
              <a:cxn ang="T8">
                <a:pos x="T4" y="T5"/>
              </a:cxn>
            </a:cxnLst>
            <a:rect l="T9" t="T10" r="T11" b="T12"/>
            <a:pathLst>
              <a:path w="1104" h="288">
                <a:moveTo>
                  <a:pt x="0" y="0"/>
                </a:moveTo>
                <a:lnTo>
                  <a:pt x="0" y="288"/>
                </a:lnTo>
                <a:lnTo>
                  <a:pt x="1104" y="288"/>
                </a:lnTo>
              </a:path>
            </a:pathLst>
          </a:custGeom>
          <a:noFill/>
          <a:ln w="12700">
            <a:solidFill>
              <a:srgbClr val="FF0000"/>
            </a:solidFill>
            <a:round/>
            <a:headEnd type="none" w="med" len="med"/>
            <a:tailEnd type="triangle" w="med" len="med"/>
          </a:ln>
        </p:spPr>
        <p:txBody>
          <a:bodyPr/>
          <a:lstStyle/>
          <a:p>
            <a:endParaRPr lang="en-US"/>
          </a:p>
        </p:txBody>
      </p:sp>
      <p:sp>
        <p:nvSpPr>
          <p:cNvPr id="38917" name="Rectangle 6"/>
          <p:cNvSpPr>
            <a:spLocks noChangeArrowheads="1"/>
          </p:cNvSpPr>
          <p:nvPr/>
        </p:nvSpPr>
        <p:spPr bwMode="auto">
          <a:xfrm>
            <a:off x="3276600" y="6019800"/>
            <a:ext cx="5791200" cy="366713"/>
          </a:xfrm>
          <a:prstGeom prst="rect">
            <a:avLst/>
          </a:prstGeom>
          <a:noFill/>
          <a:ln w="9525">
            <a:noFill/>
            <a:miter lim="800000"/>
            <a:headEnd/>
            <a:tailEnd/>
          </a:ln>
        </p:spPr>
        <p:txBody>
          <a:bodyPr anchor="ctr">
            <a:spAutoFit/>
          </a:bodyPr>
          <a:lstStyle/>
          <a:p>
            <a:r>
              <a:rPr lang="en-US">
                <a:hlinkClick r:id="rId3"/>
              </a:rPr>
              <a:t>http://connectingclassrooms-learning.britishcouncil.org./</a:t>
            </a:r>
            <a:r>
              <a:rPr lang="en-US"/>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4"/>
          <p:cNvSpPr txBox="1">
            <a:spLocks noChangeArrowheads="1"/>
          </p:cNvSpPr>
          <p:nvPr/>
        </p:nvSpPr>
        <p:spPr bwMode="auto">
          <a:xfrm>
            <a:off x="304800" y="2209800"/>
            <a:ext cx="6781800" cy="641350"/>
          </a:xfrm>
          <a:prstGeom prst="rect">
            <a:avLst/>
          </a:prstGeom>
          <a:noFill/>
          <a:ln w="9525">
            <a:noFill/>
            <a:miter lim="800000"/>
            <a:headEnd/>
            <a:tailEnd/>
          </a:ln>
        </p:spPr>
        <p:txBody>
          <a:bodyPr>
            <a:spAutoFit/>
          </a:bodyPr>
          <a:lstStyle/>
          <a:p>
            <a:pPr>
              <a:spcBef>
                <a:spcPct val="50000"/>
              </a:spcBef>
            </a:pPr>
            <a:r>
              <a:rPr lang="en-GB" sz="3600" b="1">
                <a:solidFill>
                  <a:srgbClr val="660066"/>
                </a:solidFill>
              </a:rPr>
              <a:t>SchoolsOnline: A virtual tour</a:t>
            </a:r>
          </a:p>
        </p:txBody>
      </p:sp>
      <p:sp>
        <p:nvSpPr>
          <p:cNvPr id="21506" name="Rectangle 5"/>
          <p:cNvSpPr>
            <a:spLocks noChangeArrowheads="1"/>
          </p:cNvSpPr>
          <p:nvPr/>
        </p:nvSpPr>
        <p:spPr bwMode="auto">
          <a:xfrm>
            <a:off x="5105400" y="5791200"/>
            <a:ext cx="4038600" cy="366713"/>
          </a:xfrm>
          <a:prstGeom prst="rect">
            <a:avLst/>
          </a:prstGeom>
          <a:noFill/>
          <a:ln w="9525">
            <a:noFill/>
            <a:miter lim="800000"/>
            <a:headEnd/>
            <a:tailEnd/>
          </a:ln>
        </p:spPr>
        <p:txBody>
          <a:bodyPr anchor="ctr">
            <a:spAutoFit/>
          </a:bodyPr>
          <a:lstStyle/>
          <a:p>
            <a:r>
              <a:rPr lang="en-US">
                <a:hlinkClick r:id="rId2"/>
              </a:rPr>
              <a:t>http://schoolsonline.britishcouncil.org/</a:t>
            </a:r>
            <a:r>
              <a:rPr lang="en-US"/>
              <a:t> </a:t>
            </a:r>
          </a:p>
        </p:txBody>
      </p:sp>
      <p:pic>
        <p:nvPicPr>
          <p:cNvPr id="21507" name="Picture 6"/>
          <p:cNvPicPr>
            <a:picLocks noChangeAspect="1" noChangeArrowheads="1"/>
          </p:cNvPicPr>
          <p:nvPr/>
        </p:nvPicPr>
        <p:blipFill>
          <a:blip r:embed="rId3"/>
          <a:srcRect/>
          <a:stretch>
            <a:fillRect/>
          </a:stretch>
        </p:blipFill>
        <p:spPr bwMode="auto">
          <a:xfrm>
            <a:off x="381000" y="3200400"/>
            <a:ext cx="4572000" cy="29368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2895600" y="2362200"/>
            <a:ext cx="5967413" cy="3889375"/>
          </a:xfrm>
          <a:prstGeom prst="rect">
            <a:avLst/>
          </a:prstGeom>
          <a:noFill/>
          <a:ln w="9525">
            <a:solidFill>
              <a:schemeClr val="tx1"/>
            </a:solidFill>
            <a:miter lim="800000"/>
            <a:headEnd/>
            <a:tailEnd/>
          </a:ln>
        </p:spPr>
      </p:pic>
      <p:sp>
        <p:nvSpPr>
          <p:cNvPr id="39938" name="Text Box 3"/>
          <p:cNvSpPr txBox="1">
            <a:spLocks noChangeArrowheads="1"/>
          </p:cNvSpPr>
          <p:nvPr/>
        </p:nvSpPr>
        <p:spPr bwMode="auto">
          <a:xfrm>
            <a:off x="228600" y="3048000"/>
            <a:ext cx="2514600" cy="1190625"/>
          </a:xfrm>
          <a:prstGeom prst="rect">
            <a:avLst/>
          </a:prstGeom>
          <a:noFill/>
          <a:ln w="9525">
            <a:noFill/>
            <a:miter lim="800000"/>
            <a:headEnd/>
            <a:tailEnd/>
          </a:ln>
        </p:spPr>
        <p:txBody>
          <a:bodyPr>
            <a:spAutoFit/>
          </a:bodyPr>
          <a:lstStyle/>
          <a:p>
            <a:pPr>
              <a:spcBef>
                <a:spcPct val="50000"/>
              </a:spcBef>
            </a:pPr>
            <a:r>
              <a:rPr lang="en-GB" b="1">
                <a:solidFill>
                  <a:srgbClr val="CF142B"/>
                </a:solidFill>
              </a:rPr>
              <a:t>Post login you will find various online courses that can be completed at one’s leisure</a:t>
            </a:r>
          </a:p>
        </p:txBody>
      </p:sp>
      <p:sp>
        <p:nvSpPr>
          <p:cNvPr id="39939" name="Freeform 4"/>
          <p:cNvSpPr>
            <a:spLocks/>
          </p:cNvSpPr>
          <p:nvPr/>
        </p:nvSpPr>
        <p:spPr bwMode="auto">
          <a:xfrm>
            <a:off x="1066800" y="4267200"/>
            <a:ext cx="5181600" cy="1219200"/>
          </a:xfrm>
          <a:custGeom>
            <a:avLst/>
            <a:gdLst>
              <a:gd name="T0" fmla="*/ 0 w 3264"/>
              <a:gd name="T1" fmla="*/ 0 h 768"/>
              <a:gd name="T2" fmla="*/ 0 w 3264"/>
              <a:gd name="T3" fmla="*/ 1935480178 h 768"/>
              <a:gd name="T4" fmla="*/ 2147483647 w 3264"/>
              <a:gd name="T5" fmla="*/ 1935480178 h 768"/>
              <a:gd name="T6" fmla="*/ 0 60000 65536"/>
              <a:gd name="T7" fmla="*/ 0 60000 65536"/>
              <a:gd name="T8" fmla="*/ 0 60000 65536"/>
              <a:gd name="T9" fmla="*/ 0 w 3264"/>
              <a:gd name="T10" fmla="*/ 0 h 768"/>
              <a:gd name="T11" fmla="*/ 3264 w 3264"/>
              <a:gd name="T12" fmla="*/ 768 h 768"/>
            </a:gdLst>
            <a:ahLst/>
            <a:cxnLst>
              <a:cxn ang="T6">
                <a:pos x="T0" y="T1"/>
              </a:cxn>
              <a:cxn ang="T7">
                <a:pos x="T2" y="T3"/>
              </a:cxn>
              <a:cxn ang="T8">
                <a:pos x="T4" y="T5"/>
              </a:cxn>
            </a:cxnLst>
            <a:rect l="T9" t="T10" r="T11" b="T12"/>
            <a:pathLst>
              <a:path w="3264" h="768">
                <a:moveTo>
                  <a:pt x="0" y="0"/>
                </a:moveTo>
                <a:lnTo>
                  <a:pt x="0" y="768"/>
                </a:lnTo>
                <a:lnTo>
                  <a:pt x="3264" y="768"/>
                </a:lnTo>
              </a:path>
            </a:pathLst>
          </a:custGeom>
          <a:noFill/>
          <a:ln w="12700">
            <a:solidFill>
              <a:srgbClr val="FF0000"/>
            </a:solidFill>
            <a:round/>
            <a:headEnd type="none" w="med" len="med"/>
            <a:tailEnd type="triangle" w="med" len="med"/>
          </a:ln>
        </p:spPr>
        <p:txBody>
          <a:bodyPr/>
          <a:lstStyle/>
          <a:p>
            <a:endParaRPr lang="en-US"/>
          </a:p>
        </p:txBody>
      </p:sp>
      <p:sp>
        <p:nvSpPr>
          <p:cNvPr id="39940" name="Line 5"/>
          <p:cNvSpPr>
            <a:spLocks noChangeShapeType="1"/>
          </p:cNvSpPr>
          <p:nvPr/>
        </p:nvSpPr>
        <p:spPr bwMode="auto">
          <a:xfrm>
            <a:off x="1066800" y="4495800"/>
            <a:ext cx="5181600" cy="0"/>
          </a:xfrm>
          <a:prstGeom prst="line">
            <a:avLst/>
          </a:prstGeom>
          <a:noFill/>
          <a:ln w="12700">
            <a:solidFill>
              <a:srgbClr val="FF0000"/>
            </a:solidFill>
            <a:round/>
            <a:headEnd/>
            <a:tailEnd type="triangle" w="med" len="med"/>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a:stretch>
            <a:fillRect/>
          </a:stretch>
        </p:blipFill>
        <p:spPr bwMode="auto">
          <a:xfrm>
            <a:off x="381000" y="2286000"/>
            <a:ext cx="8229600" cy="2416175"/>
          </a:xfrm>
          <a:prstGeom prst="rect">
            <a:avLst/>
          </a:prstGeom>
          <a:noFill/>
          <a:ln w="9525">
            <a:solidFill>
              <a:schemeClr val="tx1"/>
            </a:solidFill>
            <a:miter lim="800000"/>
            <a:headEnd/>
            <a:tailEnd/>
          </a:ln>
        </p:spPr>
      </p:pic>
      <p:sp>
        <p:nvSpPr>
          <p:cNvPr id="40962" name="Text Box 3"/>
          <p:cNvSpPr txBox="1">
            <a:spLocks noChangeArrowheads="1"/>
          </p:cNvSpPr>
          <p:nvPr/>
        </p:nvSpPr>
        <p:spPr bwMode="auto">
          <a:xfrm>
            <a:off x="4800600" y="5257800"/>
            <a:ext cx="3810000" cy="915988"/>
          </a:xfrm>
          <a:prstGeom prst="rect">
            <a:avLst/>
          </a:prstGeom>
          <a:noFill/>
          <a:ln w="9525">
            <a:noFill/>
            <a:miter lim="800000"/>
            <a:headEnd/>
            <a:tailEnd/>
          </a:ln>
        </p:spPr>
        <p:txBody>
          <a:bodyPr>
            <a:spAutoFit/>
          </a:bodyPr>
          <a:lstStyle/>
          <a:p>
            <a:pPr algn="ctr">
              <a:spcBef>
                <a:spcPct val="50000"/>
              </a:spcBef>
            </a:pPr>
            <a:r>
              <a:rPr lang="en-GB" b="1">
                <a:solidFill>
                  <a:srgbClr val="CF142B"/>
                </a:solidFill>
              </a:rPr>
              <a:t>Click on Partnerships to get all relevant information about partnerships and grants</a:t>
            </a:r>
          </a:p>
        </p:txBody>
      </p:sp>
      <p:sp>
        <p:nvSpPr>
          <p:cNvPr id="40963" name="Freeform 4"/>
          <p:cNvSpPr>
            <a:spLocks/>
          </p:cNvSpPr>
          <p:nvPr/>
        </p:nvSpPr>
        <p:spPr bwMode="auto">
          <a:xfrm>
            <a:off x="914400" y="3175000"/>
            <a:ext cx="4267200" cy="2286000"/>
          </a:xfrm>
          <a:custGeom>
            <a:avLst/>
            <a:gdLst>
              <a:gd name="T0" fmla="*/ 2147483647 w 2112"/>
              <a:gd name="T1" fmla="*/ 2147483647 h 1056"/>
              <a:gd name="T2" fmla="*/ 32658620 w 2112"/>
              <a:gd name="T3" fmla="*/ 2147483647 h 1056"/>
              <a:gd name="T4" fmla="*/ 0 w 2112"/>
              <a:gd name="T5" fmla="*/ 0 h 1056"/>
              <a:gd name="T6" fmla="*/ 0 60000 65536"/>
              <a:gd name="T7" fmla="*/ 0 60000 65536"/>
              <a:gd name="T8" fmla="*/ 0 60000 65536"/>
              <a:gd name="T9" fmla="*/ 0 w 2112"/>
              <a:gd name="T10" fmla="*/ 0 h 1056"/>
              <a:gd name="T11" fmla="*/ 2112 w 2112"/>
              <a:gd name="T12" fmla="*/ 1056 h 1056"/>
            </a:gdLst>
            <a:ahLst/>
            <a:cxnLst>
              <a:cxn ang="T6">
                <a:pos x="T0" y="T1"/>
              </a:cxn>
              <a:cxn ang="T7">
                <a:pos x="T2" y="T3"/>
              </a:cxn>
              <a:cxn ang="T8">
                <a:pos x="T4" y="T5"/>
              </a:cxn>
            </a:cxnLst>
            <a:rect l="T9" t="T10" r="T11" b="T12"/>
            <a:pathLst>
              <a:path w="2112" h="1056">
                <a:moveTo>
                  <a:pt x="2112" y="1056"/>
                </a:moveTo>
                <a:lnTo>
                  <a:pt x="8" y="1056"/>
                </a:lnTo>
                <a:lnTo>
                  <a:pt x="0" y="0"/>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srcRect/>
          <a:stretch>
            <a:fillRect/>
          </a:stretch>
        </p:blipFill>
        <p:spPr bwMode="auto">
          <a:xfrm>
            <a:off x="3581400" y="2133600"/>
            <a:ext cx="5181600" cy="3609975"/>
          </a:xfrm>
          <a:prstGeom prst="rect">
            <a:avLst/>
          </a:prstGeom>
          <a:noFill/>
          <a:ln w="12700">
            <a:solidFill>
              <a:schemeClr val="tx1"/>
            </a:solidFill>
            <a:miter lim="800000"/>
            <a:headEnd/>
            <a:tailEnd/>
          </a:ln>
        </p:spPr>
      </p:pic>
      <p:sp>
        <p:nvSpPr>
          <p:cNvPr id="41986" name="Rectangle 4"/>
          <p:cNvSpPr>
            <a:spLocks noChangeArrowheads="1"/>
          </p:cNvSpPr>
          <p:nvPr/>
        </p:nvSpPr>
        <p:spPr bwMode="auto">
          <a:xfrm>
            <a:off x="1524000" y="5791200"/>
            <a:ext cx="7391400" cy="641350"/>
          </a:xfrm>
          <a:prstGeom prst="rect">
            <a:avLst/>
          </a:prstGeom>
          <a:noFill/>
          <a:ln w="9525">
            <a:noFill/>
            <a:miter lim="800000"/>
            <a:headEnd/>
            <a:tailEnd/>
          </a:ln>
        </p:spPr>
        <p:txBody>
          <a:bodyPr anchor="ctr">
            <a:spAutoFit/>
          </a:bodyPr>
          <a:lstStyle/>
          <a:p>
            <a:r>
              <a:rPr lang="en-US">
                <a:hlinkClick r:id="rId3"/>
              </a:rPr>
              <a:t>http://schoolsonline.britishcouncil.org/programmes-and-funding/linking-programmes-worldwide/connecting-classrooms/partnerships</a:t>
            </a:r>
            <a:r>
              <a:rPr lang="en-US"/>
              <a:t> </a:t>
            </a:r>
          </a:p>
        </p:txBody>
      </p:sp>
      <p:sp>
        <p:nvSpPr>
          <p:cNvPr id="41987" name="Text Box 3"/>
          <p:cNvSpPr txBox="1">
            <a:spLocks noChangeArrowheads="1"/>
          </p:cNvSpPr>
          <p:nvPr/>
        </p:nvSpPr>
        <p:spPr bwMode="auto">
          <a:xfrm>
            <a:off x="304800" y="2667000"/>
            <a:ext cx="3200400" cy="915988"/>
          </a:xfrm>
          <a:prstGeom prst="rect">
            <a:avLst/>
          </a:prstGeom>
          <a:noFill/>
          <a:ln w="9525">
            <a:noFill/>
            <a:miter lim="800000"/>
            <a:headEnd/>
            <a:tailEnd/>
          </a:ln>
        </p:spPr>
        <p:txBody>
          <a:bodyPr>
            <a:spAutoFit/>
          </a:bodyPr>
          <a:lstStyle/>
          <a:p>
            <a:pPr>
              <a:spcBef>
                <a:spcPct val="50000"/>
              </a:spcBef>
            </a:pPr>
            <a:r>
              <a:rPr lang="en-GB" b="1">
                <a:solidFill>
                  <a:srgbClr val="CF142B"/>
                </a:solidFill>
              </a:rPr>
              <a:t>This page provides all the relevant information about partnerships</a:t>
            </a:r>
          </a:p>
        </p:txBody>
      </p:sp>
      <p:sp>
        <p:nvSpPr>
          <p:cNvPr id="41988" name="Freeform 6"/>
          <p:cNvSpPr>
            <a:spLocks/>
          </p:cNvSpPr>
          <p:nvPr/>
        </p:nvSpPr>
        <p:spPr bwMode="auto">
          <a:xfrm>
            <a:off x="1066800" y="3581400"/>
            <a:ext cx="3886200" cy="685800"/>
          </a:xfrm>
          <a:custGeom>
            <a:avLst/>
            <a:gdLst>
              <a:gd name="T0" fmla="*/ 0 w 2448"/>
              <a:gd name="T1" fmla="*/ 0 h 432"/>
              <a:gd name="T2" fmla="*/ 0 w 2448"/>
              <a:gd name="T3" fmla="*/ 685800 h 432"/>
              <a:gd name="T4" fmla="*/ 3886200 w 2448"/>
              <a:gd name="T5" fmla="*/ 685800 h 432"/>
              <a:gd name="T6" fmla="*/ 0 60000 65536"/>
              <a:gd name="T7" fmla="*/ 0 60000 65536"/>
              <a:gd name="T8" fmla="*/ 0 60000 65536"/>
              <a:gd name="T9" fmla="*/ 0 w 2448"/>
              <a:gd name="T10" fmla="*/ 0 h 432"/>
              <a:gd name="T11" fmla="*/ 2448 w 2448"/>
              <a:gd name="T12" fmla="*/ 432 h 432"/>
            </a:gdLst>
            <a:ahLst/>
            <a:cxnLst>
              <a:cxn ang="T6">
                <a:pos x="T0" y="T1"/>
              </a:cxn>
              <a:cxn ang="T7">
                <a:pos x="T2" y="T3"/>
              </a:cxn>
              <a:cxn ang="T8">
                <a:pos x="T4" y="T5"/>
              </a:cxn>
            </a:cxnLst>
            <a:rect l="T9" t="T10" r="T11" b="T12"/>
            <a:pathLst>
              <a:path w="2448" h="432">
                <a:moveTo>
                  <a:pt x="0" y="0"/>
                </a:moveTo>
                <a:lnTo>
                  <a:pt x="0" y="432"/>
                </a:lnTo>
                <a:lnTo>
                  <a:pt x="2448" y="432"/>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a:stretch>
            <a:fillRect/>
          </a:stretch>
        </p:blipFill>
        <p:spPr bwMode="auto">
          <a:xfrm>
            <a:off x="2971800" y="2057400"/>
            <a:ext cx="5791200" cy="4256088"/>
          </a:xfrm>
          <a:prstGeom prst="rect">
            <a:avLst/>
          </a:prstGeom>
          <a:noFill/>
          <a:ln w="9525">
            <a:solidFill>
              <a:schemeClr val="tx1"/>
            </a:solidFill>
            <a:miter lim="800000"/>
            <a:headEnd/>
            <a:tailEnd/>
          </a:ln>
        </p:spPr>
      </p:pic>
      <p:sp>
        <p:nvSpPr>
          <p:cNvPr id="43010" name="Text Box 3"/>
          <p:cNvSpPr txBox="1">
            <a:spLocks noChangeArrowheads="1"/>
          </p:cNvSpPr>
          <p:nvPr/>
        </p:nvSpPr>
        <p:spPr bwMode="auto">
          <a:xfrm>
            <a:off x="228600" y="3276600"/>
            <a:ext cx="2743200" cy="641350"/>
          </a:xfrm>
          <a:prstGeom prst="rect">
            <a:avLst/>
          </a:prstGeom>
          <a:noFill/>
          <a:ln w="9525">
            <a:noFill/>
            <a:miter lim="800000"/>
            <a:headEnd/>
            <a:tailEnd/>
          </a:ln>
        </p:spPr>
        <p:txBody>
          <a:bodyPr>
            <a:spAutoFit/>
          </a:bodyPr>
          <a:lstStyle/>
          <a:p>
            <a:pPr>
              <a:spcBef>
                <a:spcPct val="50000"/>
              </a:spcBef>
            </a:pPr>
            <a:r>
              <a:rPr lang="en-GB" b="1">
                <a:solidFill>
                  <a:srgbClr val="CF142B"/>
                </a:solidFill>
              </a:rPr>
              <a:t>Downloadable pdfs offer as helpful guides</a:t>
            </a:r>
          </a:p>
        </p:txBody>
      </p:sp>
      <p:sp>
        <p:nvSpPr>
          <p:cNvPr id="43011" name="Freeform 4"/>
          <p:cNvSpPr>
            <a:spLocks/>
          </p:cNvSpPr>
          <p:nvPr/>
        </p:nvSpPr>
        <p:spPr bwMode="auto">
          <a:xfrm>
            <a:off x="990600" y="3886200"/>
            <a:ext cx="2057400" cy="1905000"/>
          </a:xfrm>
          <a:custGeom>
            <a:avLst/>
            <a:gdLst>
              <a:gd name="T0" fmla="*/ 0 w 2448"/>
              <a:gd name="T1" fmla="*/ 0 h 432"/>
              <a:gd name="T2" fmla="*/ 0 w 2448"/>
              <a:gd name="T3" fmla="*/ 1905000 h 432"/>
              <a:gd name="T4" fmla="*/ 2057400 w 2448"/>
              <a:gd name="T5" fmla="*/ 1905000 h 432"/>
              <a:gd name="T6" fmla="*/ 0 60000 65536"/>
              <a:gd name="T7" fmla="*/ 0 60000 65536"/>
              <a:gd name="T8" fmla="*/ 0 60000 65536"/>
              <a:gd name="T9" fmla="*/ 0 w 2448"/>
              <a:gd name="T10" fmla="*/ 0 h 432"/>
              <a:gd name="T11" fmla="*/ 2448 w 2448"/>
              <a:gd name="T12" fmla="*/ 432 h 432"/>
            </a:gdLst>
            <a:ahLst/>
            <a:cxnLst>
              <a:cxn ang="T6">
                <a:pos x="T0" y="T1"/>
              </a:cxn>
              <a:cxn ang="T7">
                <a:pos x="T2" y="T3"/>
              </a:cxn>
              <a:cxn ang="T8">
                <a:pos x="T4" y="T5"/>
              </a:cxn>
            </a:cxnLst>
            <a:rect l="T9" t="T10" r="T11" b="T12"/>
            <a:pathLst>
              <a:path w="2448" h="432">
                <a:moveTo>
                  <a:pt x="0" y="0"/>
                </a:moveTo>
                <a:lnTo>
                  <a:pt x="0" y="432"/>
                </a:lnTo>
                <a:lnTo>
                  <a:pt x="2448" y="432"/>
                </a:lnTo>
              </a:path>
            </a:pathLst>
          </a:custGeom>
          <a:noFill/>
          <a:ln w="12700">
            <a:solidFill>
              <a:srgbClr val="FF0000"/>
            </a:solidFill>
            <a:round/>
            <a:headEnd type="none" w="med" len="med"/>
            <a:tailEnd type="triangle" w="med" len="med"/>
          </a:ln>
        </p:spPr>
        <p:txBody>
          <a:bodyPr/>
          <a:lstStyle/>
          <a:p>
            <a:endParaRPr lang="en-US"/>
          </a:p>
        </p:txBody>
      </p:sp>
      <p:sp>
        <p:nvSpPr>
          <p:cNvPr id="43012" name="Rectangle 5"/>
          <p:cNvSpPr>
            <a:spLocks noChangeArrowheads="1"/>
          </p:cNvSpPr>
          <p:nvPr/>
        </p:nvSpPr>
        <p:spPr bwMode="auto">
          <a:xfrm>
            <a:off x="3048000" y="5283200"/>
            <a:ext cx="4267200" cy="990600"/>
          </a:xfrm>
          <a:prstGeom prst="rect">
            <a:avLst/>
          </a:prstGeom>
          <a:noFill/>
          <a:ln w="12700">
            <a:solidFill>
              <a:srgbClr val="FF0000"/>
            </a:solidFill>
            <a:miter lim="800000"/>
            <a:headEnd/>
            <a:tailEnd/>
          </a:ln>
        </p:spPr>
        <p:txBody>
          <a:bodyPr wrap="none" anchor="ctr"/>
          <a:lstStyle/>
          <a:p>
            <a:endParaRPr lang="en-GB"/>
          </a:p>
        </p:txBody>
      </p:sp>
      <p:sp>
        <p:nvSpPr>
          <p:cNvPr id="43013" name="Rectangle 6"/>
          <p:cNvSpPr>
            <a:spLocks noChangeArrowheads="1"/>
          </p:cNvSpPr>
          <p:nvPr/>
        </p:nvSpPr>
        <p:spPr bwMode="auto">
          <a:xfrm>
            <a:off x="6248400" y="4267200"/>
            <a:ext cx="838200" cy="152400"/>
          </a:xfrm>
          <a:prstGeom prst="rect">
            <a:avLst/>
          </a:prstGeom>
          <a:noFill/>
          <a:ln w="12700">
            <a:solidFill>
              <a:srgbClr val="FF0000"/>
            </a:solidFill>
            <a:miter lim="800000"/>
            <a:headEnd/>
            <a:tailEnd/>
          </a:ln>
        </p:spPr>
        <p:txBody>
          <a:bodyPr wrap="none" anchor="ct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2"/>
          <a:srcRect/>
          <a:stretch>
            <a:fillRect/>
          </a:stretch>
        </p:blipFill>
        <p:spPr bwMode="auto">
          <a:xfrm>
            <a:off x="6477000" y="2667000"/>
            <a:ext cx="1990725" cy="2733675"/>
          </a:xfrm>
          <a:prstGeom prst="rect">
            <a:avLst/>
          </a:prstGeom>
          <a:noFill/>
          <a:ln w="9525">
            <a:noFill/>
            <a:miter lim="800000"/>
            <a:headEnd/>
            <a:tailEnd/>
          </a:ln>
        </p:spPr>
      </p:pic>
      <p:sp>
        <p:nvSpPr>
          <p:cNvPr id="44034" name="Text Box 3"/>
          <p:cNvSpPr txBox="1">
            <a:spLocks noChangeArrowheads="1"/>
          </p:cNvSpPr>
          <p:nvPr/>
        </p:nvSpPr>
        <p:spPr bwMode="auto">
          <a:xfrm>
            <a:off x="190500" y="2193925"/>
            <a:ext cx="6134100" cy="7016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Information about several English language resources can also be found here</a:t>
            </a:r>
          </a:p>
        </p:txBody>
      </p:sp>
      <p:sp>
        <p:nvSpPr>
          <p:cNvPr id="44035" name="Line 4"/>
          <p:cNvSpPr>
            <a:spLocks noChangeShapeType="1"/>
          </p:cNvSpPr>
          <p:nvPr/>
        </p:nvSpPr>
        <p:spPr bwMode="auto">
          <a:xfrm>
            <a:off x="3200400" y="4927600"/>
            <a:ext cx="3276600" cy="0"/>
          </a:xfrm>
          <a:prstGeom prst="line">
            <a:avLst/>
          </a:prstGeom>
          <a:noFill/>
          <a:ln w="12700">
            <a:solidFill>
              <a:srgbClr val="FF0000"/>
            </a:solidFill>
            <a:round/>
            <a:headEnd/>
            <a:tailEnd type="triangle" w="med" len="med"/>
          </a:ln>
        </p:spPr>
        <p:txBody>
          <a:bodyPr/>
          <a:lstStyle/>
          <a:p>
            <a:endParaRPr lang="en-US"/>
          </a:p>
        </p:txBody>
      </p:sp>
      <p:sp>
        <p:nvSpPr>
          <p:cNvPr id="44036" name="Text Box 5"/>
          <p:cNvSpPr txBox="1">
            <a:spLocks noChangeArrowheads="1"/>
          </p:cNvSpPr>
          <p:nvPr/>
        </p:nvSpPr>
        <p:spPr bwMode="auto">
          <a:xfrm>
            <a:off x="2057400" y="4738688"/>
            <a:ext cx="1295400" cy="366712"/>
          </a:xfrm>
          <a:prstGeom prst="rect">
            <a:avLst/>
          </a:prstGeom>
          <a:noFill/>
          <a:ln w="9525">
            <a:noFill/>
            <a:miter lim="800000"/>
            <a:headEnd/>
            <a:tailEnd/>
          </a:ln>
        </p:spPr>
        <p:txBody>
          <a:bodyPr>
            <a:spAutoFit/>
          </a:bodyPr>
          <a:lstStyle/>
          <a:p>
            <a:pPr>
              <a:spcBef>
                <a:spcPct val="50000"/>
              </a:spcBef>
            </a:pPr>
            <a:r>
              <a:rPr lang="en-GB" b="1">
                <a:solidFill>
                  <a:srgbClr val="CF142B"/>
                </a:solidFill>
              </a:rPr>
              <a:t>Click here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noChangeArrowheads="1"/>
          </p:cNvPicPr>
          <p:nvPr/>
        </p:nvPicPr>
        <p:blipFill>
          <a:blip r:embed="rId2"/>
          <a:srcRect/>
          <a:stretch>
            <a:fillRect/>
          </a:stretch>
        </p:blipFill>
        <p:spPr bwMode="auto">
          <a:xfrm>
            <a:off x="2895600" y="2228850"/>
            <a:ext cx="5867400" cy="4095750"/>
          </a:xfrm>
          <a:prstGeom prst="rect">
            <a:avLst/>
          </a:prstGeom>
          <a:noFill/>
          <a:ln w="9525">
            <a:solidFill>
              <a:schemeClr val="tx1"/>
            </a:solidFill>
            <a:miter lim="800000"/>
            <a:headEnd/>
            <a:tailEnd/>
          </a:ln>
        </p:spPr>
      </p:pic>
      <p:sp>
        <p:nvSpPr>
          <p:cNvPr id="45058" name="Rectangle 5"/>
          <p:cNvSpPr>
            <a:spLocks noChangeArrowheads="1"/>
          </p:cNvSpPr>
          <p:nvPr/>
        </p:nvSpPr>
        <p:spPr bwMode="auto">
          <a:xfrm>
            <a:off x="6921500" y="3213100"/>
            <a:ext cx="762000" cy="182563"/>
          </a:xfrm>
          <a:prstGeom prst="rect">
            <a:avLst/>
          </a:prstGeom>
          <a:noFill/>
          <a:ln w="12700">
            <a:solidFill>
              <a:srgbClr val="FF0000"/>
            </a:solidFill>
            <a:miter lim="800000"/>
            <a:headEnd/>
            <a:tailEnd/>
          </a:ln>
        </p:spPr>
        <p:txBody>
          <a:bodyPr wrap="none" anchor="ctr"/>
          <a:lstStyle/>
          <a:p>
            <a:endParaRPr lang="en-GB"/>
          </a:p>
        </p:txBody>
      </p:sp>
      <p:sp>
        <p:nvSpPr>
          <p:cNvPr id="45059" name="Rectangle 6"/>
          <p:cNvSpPr>
            <a:spLocks noChangeArrowheads="1"/>
          </p:cNvSpPr>
          <p:nvPr/>
        </p:nvSpPr>
        <p:spPr bwMode="auto">
          <a:xfrm>
            <a:off x="3098800" y="3365500"/>
            <a:ext cx="1219200" cy="182563"/>
          </a:xfrm>
          <a:prstGeom prst="rect">
            <a:avLst/>
          </a:prstGeom>
          <a:noFill/>
          <a:ln w="12700">
            <a:solidFill>
              <a:srgbClr val="FF0000"/>
            </a:solidFill>
            <a:miter lim="800000"/>
            <a:headEnd/>
            <a:tailEnd/>
          </a:ln>
        </p:spPr>
        <p:txBody>
          <a:bodyPr wrap="none" anchor="ctr"/>
          <a:lstStyle/>
          <a:p>
            <a:endParaRPr lang="en-GB"/>
          </a:p>
        </p:txBody>
      </p:sp>
      <p:sp>
        <p:nvSpPr>
          <p:cNvPr id="45060" name="Rectangle 7"/>
          <p:cNvSpPr>
            <a:spLocks noChangeArrowheads="1"/>
          </p:cNvSpPr>
          <p:nvPr/>
        </p:nvSpPr>
        <p:spPr bwMode="auto">
          <a:xfrm>
            <a:off x="7708900" y="3213100"/>
            <a:ext cx="990600" cy="182563"/>
          </a:xfrm>
          <a:prstGeom prst="rect">
            <a:avLst/>
          </a:prstGeom>
          <a:noFill/>
          <a:ln w="12700">
            <a:solidFill>
              <a:srgbClr val="FF0000"/>
            </a:solidFill>
            <a:miter lim="800000"/>
            <a:headEnd/>
            <a:tailEnd/>
          </a:ln>
        </p:spPr>
        <p:txBody>
          <a:bodyPr wrap="none" anchor="ctr"/>
          <a:lstStyle/>
          <a:p>
            <a:endParaRPr lang="en-GB"/>
          </a:p>
        </p:txBody>
      </p:sp>
      <p:sp>
        <p:nvSpPr>
          <p:cNvPr id="45061" name="Text Box 8"/>
          <p:cNvSpPr txBox="1">
            <a:spLocks noChangeArrowheads="1"/>
          </p:cNvSpPr>
          <p:nvPr/>
        </p:nvSpPr>
        <p:spPr bwMode="auto">
          <a:xfrm>
            <a:off x="228600" y="3048000"/>
            <a:ext cx="2514600" cy="1190625"/>
          </a:xfrm>
          <a:prstGeom prst="rect">
            <a:avLst/>
          </a:prstGeom>
          <a:noFill/>
          <a:ln w="9525">
            <a:noFill/>
            <a:miter lim="800000"/>
            <a:headEnd/>
            <a:tailEnd/>
          </a:ln>
        </p:spPr>
        <p:txBody>
          <a:bodyPr>
            <a:spAutoFit/>
          </a:bodyPr>
          <a:lstStyle/>
          <a:p>
            <a:pPr>
              <a:spcBef>
                <a:spcPct val="50000"/>
              </a:spcBef>
            </a:pPr>
            <a:r>
              <a:rPr lang="en-GB" b="1">
                <a:solidFill>
                  <a:srgbClr val="CF142B"/>
                </a:solidFill>
              </a:rPr>
              <a:t>Click on these links to get access to the various English language resources</a:t>
            </a:r>
          </a:p>
        </p:txBody>
      </p:sp>
      <p:sp>
        <p:nvSpPr>
          <p:cNvPr id="45062" name="Freeform 10"/>
          <p:cNvSpPr>
            <a:spLocks/>
          </p:cNvSpPr>
          <p:nvPr/>
        </p:nvSpPr>
        <p:spPr bwMode="auto">
          <a:xfrm>
            <a:off x="2057400" y="3581400"/>
            <a:ext cx="1676400" cy="228600"/>
          </a:xfrm>
          <a:custGeom>
            <a:avLst/>
            <a:gdLst>
              <a:gd name="T0" fmla="*/ 0 w 1056"/>
              <a:gd name="T1" fmla="*/ 362902445 h 144"/>
              <a:gd name="T2" fmla="*/ 2147483647 w 1056"/>
              <a:gd name="T3" fmla="*/ 362902445 h 144"/>
              <a:gd name="T4" fmla="*/ 2147483647 w 1056"/>
              <a:gd name="T5" fmla="*/ 0 h 144"/>
              <a:gd name="T6" fmla="*/ 0 60000 65536"/>
              <a:gd name="T7" fmla="*/ 0 60000 65536"/>
              <a:gd name="T8" fmla="*/ 0 60000 65536"/>
              <a:gd name="T9" fmla="*/ 0 w 1056"/>
              <a:gd name="T10" fmla="*/ 0 h 144"/>
              <a:gd name="T11" fmla="*/ 1056 w 1056"/>
              <a:gd name="T12" fmla="*/ 144 h 144"/>
            </a:gdLst>
            <a:ahLst/>
            <a:cxnLst>
              <a:cxn ang="T6">
                <a:pos x="T0" y="T1"/>
              </a:cxn>
              <a:cxn ang="T7">
                <a:pos x="T2" y="T3"/>
              </a:cxn>
              <a:cxn ang="T8">
                <a:pos x="T4" y="T5"/>
              </a:cxn>
            </a:cxnLst>
            <a:rect l="T9" t="T10" r="T11" b="T12"/>
            <a:pathLst>
              <a:path w="1056" h="144">
                <a:moveTo>
                  <a:pt x="0" y="144"/>
                </a:moveTo>
                <a:lnTo>
                  <a:pt x="1056" y="144"/>
                </a:lnTo>
                <a:lnTo>
                  <a:pt x="1056" y="0"/>
                </a:lnTo>
              </a:path>
            </a:pathLst>
          </a:custGeom>
          <a:noFill/>
          <a:ln w="12700">
            <a:solidFill>
              <a:srgbClr val="FF0000"/>
            </a:solidFill>
            <a:round/>
            <a:headEnd type="none" w="med" len="med"/>
            <a:tailEnd type="triangle" w="med" len="med"/>
          </a:ln>
        </p:spPr>
        <p:txBody>
          <a:bodyPr/>
          <a:lstStyle/>
          <a:p>
            <a:endParaRPr lang="en-US"/>
          </a:p>
        </p:txBody>
      </p:sp>
      <p:sp>
        <p:nvSpPr>
          <p:cNvPr id="45063" name="Freeform 11"/>
          <p:cNvSpPr>
            <a:spLocks/>
          </p:cNvSpPr>
          <p:nvPr/>
        </p:nvSpPr>
        <p:spPr bwMode="auto">
          <a:xfrm>
            <a:off x="1447800" y="3378200"/>
            <a:ext cx="5867400" cy="711200"/>
          </a:xfrm>
          <a:custGeom>
            <a:avLst/>
            <a:gdLst>
              <a:gd name="T0" fmla="*/ 0 w 3696"/>
              <a:gd name="T1" fmla="*/ 1317201711 h 384"/>
              <a:gd name="T2" fmla="*/ 2147483647 w 3696"/>
              <a:gd name="T3" fmla="*/ 1317201711 h 384"/>
              <a:gd name="T4" fmla="*/ 2147483647 w 3696"/>
              <a:gd name="T5" fmla="*/ 0 h 384"/>
              <a:gd name="T6" fmla="*/ 0 60000 65536"/>
              <a:gd name="T7" fmla="*/ 0 60000 65536"/>
              <a:gd name="T8" fmla="*/ 0 60000 65536"/>
              <a:gd name="T9" fmla="*/ 0 w 3696"/>
              <a:gd name="T10" fmla="*/ 0 h 384"/>
              <a:gd name="T11" fmla="*/ 3696 w 3696"/>
              <a:gd name="T12" fmla="*/ 384 h 384"/>
            </a:gdLst>
            <a:ahLst/>
            <a:cxnLst>
              <a:cxn ang="T6">
                <a:pos x="T0" y="T1"/>
              </a:cxn>
              <a:cxn ang="T7">
                <a:pos x="T2" y="T3"/>
              </a:cxn>
              <a:cxn ang="T8">
                <a:pos x="T4" y="T5"/>
              </a:cxn>
            </a:cxnLst>
            <a:rect l="T9" t="T10" r="T11" b="T12"/>
            <a:pathLst>
              <a:path w="3696" h="384">
                <a:moveTo>
                  <a:pt x="0" y="384"/>
                </a:moveTo>
                <a:lnTo>
                  <a:pt x="3696" y="384"/>
                </a:lnTo>
                <a:lnTo>
                  <a:pt x="3696" y="0"/>
                </a:lnTo>
              </a:path>
            </a:pathLst>
          </a:custGeom>
          <a:noFill/>
          <a:ln w="12700">
            <a:solidFill>
              <a:srgbClr val="FF0000"/>
            </a:solidFill>
            <a:round/>
            <a:headEnd type="none" w="med" len="med"/>
            <a:tailEnd type="triangle" w="med" len="med"/>
          </a:ln>
        </p:spPr>
        <p:txBody>
          <a:bodyPr/>
          <a:lstStyle/>
          <a:p>
            <a:endParaRPr lang="en-US"/>
          </a:p>
        </p:txBody>
      </p:sp>
      <p:sp>
        <p:nvSpPr>
          <p:cNvPr id="45064" name="Freeform 12"/>
          <p:cNvSpPr>
            <a:spLocks/>
          </p:cNvSpPr>
          <p:nvPr/>
        </p:nvSpPr>
        <p:spPr bwMode="auto">
          <a:xfrm>
            <a:off x="2298700" y="3378200"/>
            <a:ext cx="5867400" cy="711200"/>
          </a:xfrm>
          <a:custGeom>
            <a:avLst/>
            <a:gdLst>
              <a:gd name="T0" fmla="*/ 0 w 3696"/>
              <a:gd name="T1" fmla="*/ 1317201711 h 384"/>
              <a:gd name="T2" fmla="*/ 2147483647 w 3696"/>
              <a:gd name="T3" fmla="*/ 1317201711 h 384"/>
              <a:gd name="T4" fmla="*/ 2147483647 w 3696"/>
              <a:gd name="T5" fmla="*/ 0 h 384"/>
              <a:gd name="T6" fmla="*/ 0 60000 65536"/>
              <a:gd name="T7" fmla="*/ 0 60000 65536"/>
              <a:gd name="T8" fmla="*/ 0 60000 65536"/>
              <a:gd name="T9" fmla="*/ 0 w 3696"/>
              <a:gd name="T10" fmla="*/ 0 h 384"/>
              <a:gd name="T11" fmla="*/ 3696 w 3696"/>
              <a:gd name="T12" fmla="*/ 384 h 384"/>
            </a:gdLst>
            <a:ahLst/>
            <a:cxnLst>
              <a:cxn ang="T6">
                <a:pos x="T0" y="T1"/>
              </a:cxn>
              <a:cxn ang="T7">
                <a:pos x="T2" y="T3"/>
              </a:cxn>
              <a:cxn ang="T8">
                <a:pos x="T4" y="T5"/>
              </a:cxn>
            </a:cxnLst>
            <a:rect l="T9" t="T10" r="T11" b="T12"/>
            <a:pathLst>
              <a:path w="3696" h="384">
                <a:moveTo>
                  <a:pt x="0" y="384"/>
                </a:moveTo>
                <a:lnTo>
                  <a:pt x="3696" y="384"/>
                </a:lnTo>
                <a:lnTo>
                  <a:pt x="3696" y="0"/>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2"/>
          <a:srcRect/>
          <a:stretch>
            <a:fillRect/>
          </a:stretch>
        </p:blipFill>
        <p:spPr bwMode="auto">
          <a:xfrm>
            <a:off x="381000" y="2133600"/>
            <a:ext cx="5991225" cy="3806825"/>
          </a:xfrm>
          <a:prstGeom prst="rect">
            <a:avLst/>
          </a:prstGeom>
          <a:noFill/>
          <a:ln w="9525">
            <a:solidFill>
              <a:schemeClr val="tx1"/>
            </a:solidFill>
            <a:miter lim="800000"/>
            <a:headEnd/>
            <a:tailEnd/>
          </a:ln>
        </p:spPr>
      </p:pic>
      <p:sp>
        <p:nvSpPr>
          <p:cNvPr id="46082" name="Rectangle 3"/>
          <p:cNvSpPr>
            <a:spLocks noChangeArrowheads="1"/>
          </p:cNvSpPr>
          <p:nvPr/>
        </p:nvSpPr>
        <p:spPr bwMode="auto">
          <a:xfrm>
            <a:off x="4800600" y="6034088"/>
            <a:ext cx="4191000" cy="366712"/>
          </a:xfrm>
          <a:prstGeom prst="rect">
            <a:avLst/>
          </a:prstGeom>
          <a:noFill/>
          <a:ln w="9525">
            <a:noFill/>
            <a:miter lim="800000"/>
            <a:headEnd/>
            <a:tailEnd/>
          </a:ln>
        </p:spPr>
        <p:txBody>
          <a:bodyPr anchor="ctr">
            <a:spAutoFit/>
          </a:bodyPr>
          <a:lstStyle/>
          <a:p>
            <a:r>
              <a:rPr lang="en-US">
                <a:hlinkClick r:id="rId3"/>
              </a:rPr>
              <a:t>http://learnenglish.britishcouncil.org/en/</a:t>
            </a:r>
            <a:r>
              <a:rPr lang="en-US"/>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2"/>
          <a:srcRect/>
          <a:stretch>
            <a:fillRect/>
          </a:stretch>
        </p:blipFill>
        <p:spPr bwMode="auto">
          <a:xfrm>
            <a:off x="381000" y="2209800"/>
            <a:ext cx="6051550" cy="3803650"/>
          </a:xfrm>
          <a:prstGeom prst="rect">
            <a:avLst/>
          </a:prstGeom>
          <a:noFill/>
          <a:ln w="9525">
            <a:solidFill>
              <a:schemeClr val="tx1"/>
            </a:solidFill>
            <a:miter lim="800000"/>
            <a:headEnd/>
            <a:tailEnd/>
          </a:ln>
        </p:spPr>
      </p:pic>
      <p:sp>
        <p:nvSpPr>
          <p:cNvPr id="47106" name="Rectangle 3"/>
          <p:cNvSpPr>
            <a:spLocks noChangeArrowheads="1"/>
          </p:cNvSpPr>
          <p:nvPr/>
        </p:nvSpPr>
        <p:spPr bwMode="auto">
          <a:xfrm>
            <a:off x="4495800" y="6096000"/>
            <a:ext cx="4572000" cy="366713"/>
          </a:xfrm>
          <a:prstGeom prst="rect">
            <a:avLst/>
          </a:prstGeom>
          <a:noFill/>
          <a:ln w="9525">
            <a:noFill/>
            <a:miter lim="800000"/>
            <a:headEnd/>
            <a:tailEnd/>
          </a:ln>
        </p:spPr>
        <p:txBody>
          <a:bodyPr anchor="ctr">
            <a:spAutoFit/>
          </a:bodyPr>
          <a:lstStyle/>
          <a:p>
            <a:r>
              <a:rPr lang="en-US">
                <a:hlinkClick r:id="rId3"/>
              </a:rPr>
              <a:t>http://learnenglishkids.britishcouncil.org/en/</a:t>
            </a:r>
            <a:r>
              <a:rPr lang="en-US"/>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2"/>
          <a:srcRect/>
          <a:stretch>
            <a:fillRect/>
          </a:stretch>
        </p:blipFill>
        <p:spPr bwMode="auto">
          <a:xfrm>
            <a:off x="381000" y="2143125"/>
            <a:ext cx="6024563" cy="3800475"/>
          </a:xfrm>
          <a:prstGeom prst="rect">
            <a:avLst/>
          </a:prstGeom>
          <a:noFill/>
          <a:ln w="9525">
            <a:solidFill>
              <a:schemeClr val="tx1"/>
            </a:solidFill>
            <a:miter lim="800000"/>
            <a:headEnd/>
            <a:tailEnd/>
          </a:ln>
        </p:spPr>
      </p:pic>
      <p:sp>
        <p:nvSpPr>
          <p:cNvPr id="48130" name="Rectangle 3"/>
          <p:cNvSpPr>
            <a:spLocks noChangeArrowheads="1"/>
          </p:cNvSpPr>
          <p:nvPr/>
        </p:nvSpPr>
        <p:spPr bwMode="auto">
          <a:xfrm>
            <a:off x="3505200" y="6019800"/>
            <a:ext cx="5486400" cy="366713"/>
          </a:xfrm>
          <a:prstGeom prst="rect">
            <a:avLst/>
          </a:prstGeom>
          <a:noFill/>
          <a:ln w="9525">
            <a:noFill/>
            <a:miter lim="800000"/>
            <a:headEnd/>
            <a:tailEnd/>
          </a:ln>
        </p:spPr>
        <p:txBody>
          <a:bodyPr anchor="ctr">
            <a:spAutoFit/>
          </a:bodyPr>
          <a:lstStyle/>
          <a:p>
            <a:r>
              <a:rPr lang="en-US">
                <a:hlinkClick r:id="rId3"/>
              </a:rPr>
              <a:t>http://www.teachingenglish.org.uk/teaching-resources</a:t>
            </a:r>
            <a:r>
              <a:rPr lang="en-US"/>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3"/>
          <p:cNvSpPr txBox="1">
            <a:spLocks noChangeArrowheads="1"/>
          </p:cNvSpPr>
          <p:nvPr/>
        </p:nvSpPr>
        <p:spPr bwMode="auto">
          <a:xfrm>
            <a:off x="1219200" y="4267200"/>
            <a:ext cx="6781800" cy="641350"/>
          </a:xfrm>
          <a:prstGeom prst="rect">
            <a:avLst/>
          </a:prstGeom>
          <a:noFill/>
          <a:ln w="9525">
            <a:noFill/>
            <a:miter lim="800000"/>
            <a:headEnd/>
            <a:tailEnd/>
          </a:ln>
        </p:spPr>
        <p:txBody>
          <a:bodyPr>
            <a:spAutoFit/>
          </a:bodyPr>
          <a:lstStyle/>
          <a:p>
            <a:pPr algn="ctr">
              <a:spcBef>
                <a:spcPct val="50000"/>
              </a:spcBef>
            </a:pPr>
            <a:r>
              <a:rPr lang="en-GB" sz="3600" b="1">
                <a:solidFill>
                  <a:srgbClr val="660066"/>
                </a:solidFill>
              </a:rPr>
              <a:t>British Council Partner Projects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a:srcRect/>
          <a:stretch>
            <a:fillRect/>
          </a:stretch>
        </p:blipFill>
        <p:spPr bwMode="auto">
          <a:xfrm>
            <a:off x="2895600" y="2386013"/>
            <a:ext cx="5867400" cy="3760787"/>
          </a:xfrm>
          <a:prstGeom prst="rect">
            <a:avLst/>
          </a:prstGeom>
          <a:noFill/>
          <a:ln w="12700">
            <a:solidFill>
              <a:schemeClr val="tx1"/>
            </a:solidFill>
            <a:miter lim="800000"/>
            <a:headEnd/>
            <a:tailEnd/>
          </a:ln>
        </p:spPr>
      </p:pic>
      <p:sp>
        <p:nvSpPr>
          <p:cNvPr id="22530" name="Text Box 5"/>
          <p:cNvSpPr txBox="1">
            <a:spLocks noChangeArrowheads="1"/>
          </p:cNvSpPr>
          <p:nvPr/>
        </p:nvSpPr>
        <p:spPr bwMode="auto">
          <a:xfrm>
            <a:off x="457200" y="2819400"/>
            <a:ext cx="1524000" cy="641350"/>
          </a:xfrm>
          <a:prstGeom prst="rect">
            <a:avLst/>
          </a:prstGeom>
          <a:noFill/>
          <a:ln w="9525">
            <a:noFill/>
            <a:miter lim="800000"/>
            <a:headEnd/>
            <a:tailEnd/>
          </a:ln>
        </p:spPr>
        <p:txBody>
          <a:bodyPr>
            <a:spAutoFit/>
          </a:bodyPr>
          <a:lstStyle/>
          <a:p>
            <a:pPr>
              <a:spcBef>
                <a:spcPct val="50000"/>
              </a:spcBef>
            </a:pPr>
            <a:r>
              <a:rPr lang="en-GB" b="1">
                <a:solidFill>
                  <a:srgbClr val="CF142B"/>
                </a:solidFill>
              </a:rPr>
              <a:t>Click Login or Register now</a:t>
            </a:r>
          </a:p>
        </p:txBody>
      </p:sp>
      <p:sp>
        <p:nvSpPr>
          <p:cNvPr id="22531" name="Freeform 6"/>
          <p:cNvSpPr>
            <a:spLocks/>
          </p:cNvSpPr>
          <p:nvPr/>
        </p:nvSpPr>
        <p:spPr bwMode="auto">
          <a:xfrm>
            <a:off x="1905000" y="2438400"/>
            <a:ext cx="6248400" cy="685800"/>
          </a:xfrm>
          <a:custGeom>
            <a:avLst/>
            <a:gdLst>
              <a:gd name="T0" fmla="*/ 0 w 3936"/>
              <a:gd name="T1" fmla="*/ 432 h 432"/>
              <a:gd name="T2" fmla="*/ 312 w 3936"/>
              <a:gd name="T3" fmla="*/ 432 h 432"/>
              <a:gd name="T4" fmla="*/ 312 w 3936"/>
              <a:gd name="T5" fmla="*/ 0 h 432"/>
              <a:gd name="T6" fmla="*/ 3936 w 3936"/>
              <a:gd name="T7" fmla="*/ 0 h 432"/>
              <a:gd name="T8" fmla="*/ 0 60000 65536"/>
              <a:gd name="T9" fmla="*/ 0 60000 65536"/>
              <a:gd name="T10" fmla="*/ 0 60000 65536"/>
              <a:gd name="T11" fmla="*/ 0 60000 65536"/>
              <a:gd name="T12" fmla="*/ 0 w 3936"/>
              <a:gd name="T13" fmla="*/ 0 h 432"/>
              <a:gd name="T14" fmla="*/ 3936 w 3936"/>
              <a:gd name="T15" fmla="*/ 432 h 432"/>
            </a:gdLst>
            <a:ahLst/>
            <a:cxnLst>
              <a:cxn ang="T8">
                <a:pos x="T0" y="T1"/>
              </a:cxn>
              <a:cxn ang="T9">
                <a:pos x="T2" y="T3"/>
              </a:cxn>
              <a:cxn ang="T10">
                <a:pos x="T4" y="T5"/>
              </a:cxn>
              <a:cxn ang="T11">
                <a:pos x="T6" y="T7"/>
              </a:cxn>
            </a:cxnLst>
            <a:rect l="T12" t="T13" r="T14" b="T15"/>
            <a:pathLst>
              <a:path w="3936" h="432">
                <a:moveTo>
                  <a:pt x="0" y="432"/>
                </a:moveTo>
                <a:lnTo>
                  <a:pt x="312" y="432"/>
                </a:lnTo>
                <a:lnTo>
                  <a:pt x="312" y="0"/>
                </a:lnTo>
                <a:lnTo>
                  <a:pt x="3936" y="0"/>
                </a:lnTo>
              </a:path>
            </a:pathLst>
          </a:custGeom>
          <a:noFill/>
          <a:ln w="12700">
            <a:solidFill>
              <a:srgbClr val="FF0000"/>
            </a:solidFill>
            <a:round/>
            <a:headEnd type="none" w="med" len="med"/>
            <a:tailEnd type="triangle" w="med" len="med"/>
          </a:ln>
        </p:spPr>
        <p:txBody>
          <a:bodyPr/>
          <a:lstStyle/>
          <a:p>
            <a:endParaRPr lang="en-US"/>
          </a:p>
        </p:txBody>
      </p:sp>
      <p:sp>
        <p:nvSpPr>
          <p:cNvPr id="22532" name="Freeform 8"/>
          <p:cNvSpPr>
            <a:spLocks/>
          </p:cNvSpPr>
          <p:nvPr/>
        </p:nvSpPr>
        <p:spPr bwMode="auto">
          <a:xfrm>
            <a:off x="4572000" y="2438400"/>
            <a:ext cx="3505200" cy="152400"/>
          </a:xfrm>
          <a:custGeom>
            <a:avLst/>
            <a:gdLst>
              <a:gd name="T0" fmla="*/ 0 w 2016"/>
              <a:gd name="T1" fmla="*/ 0 h 96"/>
              <a:gd name="T2" fmla="*/ 0 w 2016"/>
              <a:gd name="T3" fmla="*/ 96 h 96"/>
              <a:gd name="T4" fmla="*/ 2016 w 2016"/>
              <a:gd name="T5" fmla="*/ 96 h 96"/>
              <a:gd name="T6" fmla="*/ 0 60000 65536"/>
              <a:gd name="T7" fmla="*/ 0 60000 65536"/>
              <a:gd name="T8" fmla="*/ 0 60000 65536"/>
              <a:gd name="T9" fmla="*/ 0 w 2016"/>
              <a:gd name="T10" fmla="*/ 0 h 96"/>
              <a:gd name="T11" fmla="*/ 2016 w 2016"/>
              <a:gd name="T12" fmla="*/ 96 h 96"/>
            </a:gdLst>
            <a:ahLst/>
            <a:cxnLst>
              <a:cxn ang="T6">
                <a:pos x="T0" y="T1"/>
              </a:cxn>
              <a:cxn ang="T7">
                <a:pos x="T2" y="T3"/>
              </a:cxn>
              <a:cxn ang="T8">
                <a:pos x="T4" y="T5"/>
              </a:cxn>
            </a:cxnLst>
            <a:rect l="T9" t="T10" r="T11" b="T12"/>
            <a:pathLst>
              <a:path w="2016" h="96">
                <a:moveTo>
                  <a:pt x="0" y="0"/>
                </a:moveTo>
                <a:lnTo>
                  <a:pt x="0" y="96"/>
                </a:lnTo>
                <a:lnTo>
                  <a:pt x="2016" y="96"/>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304800" y="2209800"/>
            <a:ext cx="3352800" cy="641350"/>
          </a:xfrm>
          <a:prstGeom prst="rect">
            <a:avLst/>
          </a:prstGeom>
          <a:noFill/>
          <a:ln w="9525">
            <a:noFill/>
            <a:miter lim="800000"/>
            <a:headEnd/>
            <a:tailEnd/>
          </a:ln>
        </p:spPr>
        <p:txBody>
          <a:bodyPr>
            <a:spAutoFit/>
          </a:bodyPr>
          <a:lstStyle/>
          <a:p>
            <a:pPr>
              <a:spcBef>
                <a:spcPct val="50000"/>
              </a:spcBef>
            </a:pPr>
            <a:r>
              <a:rPr lang="en-GB" sz="3600" b="1">
                <a:solidFill>
                  <a:srgbClr val="660066"/>
                </a:solidFill>
              </a:rPr>
              <a:t>BBC World Class</a:t>
            </a:r>
          </a:p>
        </p:txBody>
      </p:sp>
      <p:pic>
        <p:nvPicPr>
          <p:cNvPr id="50178" name="Picture 4"/>
          <p:cNvPicPr>
            <a:picLocks noChangeAspect="1" noChangeArrowheads="1"/>
          </p:cNvPicPr>
          <p:nvPr/>
        </p:nvPicPr>
        <p:blipFill>
          <a:blip r:embed="rId2"/>
          <a:srcRect/>
          <a:stretch>
            <a:fillRect/>
          </a:stretch>
        </p:blipFill>
        <p:spPr bwMode="auto">
          <a:xfrm>
            <a:off x="3657600" y="2919413"/>
            <a:ext cx="5181600" cy="3405187"/>
          </a:xfrm>
          <a:prstGeom prst="rect">
            <a:avLst/>
          </a:prstGeom>
          <a:noFill/>
          <a:ln w="9525">
            <a:solidFill>
              <a:schemeClr val="tx1"/>
            </a:solidFill>
            <a:miter lim="800000"/>
            <a:headEnd/>
            <a:tailEnd/>
          </a:ln>
        </p:spPr>
      </p:pic>
      <p:sp>
        <p:nvSpPr>
          <p:cNvPr id="50179" name="Rectangle 5"/>
          <p:cNvSpPr>
            <a:spLocks noChangeArrowheads="1"/>
          </p:cNvSpPr>
          <p:nvPr/>
        </p:nvSpPr>
        <p:spPr bwMode="auto">
          <a:xfrm>
            <a:off x="4724400" y="2362200"/>
            <a:ext cx="3657600" cy="366713"/>
          </a:xfrm>
          <a:prstGeom prst="rect">
            <a:avLst/>
          </a:prstGeom>
          <a:noFill/>
          <a:ln w="9525">
            <a:noFill/>
            <a:miter lim="800000"/>
            <a:headEnd/>
            <a:tailEnd/>
          </a:ln>
        </p:spPr>
        <p:txBody>
          <a:bodyPr anchor="ctr">
            <a:spAutoFit/>
          </a:bodyPr>
          <a:lstStyle/>
          <a:p>
            <a:r>
              <a:rPr lang="en-US">
                <a:hlinkClick r:id="rId3"/>
              </a:rPr>
              <a:t>http://www.bbc.co.uk/worldclass/</a:t>
            </a:r>
            <a:r>
              <a:rPr lang="en-US"/>
              <a:t> </a:t>
            </a:r>
          </a:p>
        </p:txBody>
      </p:sp>
      <p:sp>
        <p:nvSpPr>
          <p:cNvPr id="50180" name="Text Box 6"/>
          <p:cNvSpPr txBox="1">
            <a:spLocks noChangeArrowheads="1"/>
          </p:cNvSpPr>
          <p:nvPr/>
        </p:nvSpPr>
        <p:spPr bwMode="auto">
          <a:xfrm>
            <a:off x="152400" y="2984500"/>
            <a:ext cx="3429000" cy="32924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A school twinning project with a mission to </a:t>
            </a:r>
            <a:r>
              <a:rPr lang="en-US" sz="2000" b="1">
                <a:solidFill>
                  <a:srgbClr val="0033CC"/>
                </a:solidFill>
              </a:rPr>
              <a:t>support teachers in developing school-to-school partnerships, encouraging pupils to share creative work inspired by the Olympics. </a:t>
            </a:r>
          </a:p>
          <a:p>
            <a:pPr>
              <a:spcBef>
                <a:spcPct val="50000"/>
              </a:spcBef>
            </a:pPr>
            <a:r>
              <a:rPr lang="en-US" sz="2000" b="1">
                <a:solidFill>
                  <a:srgbClr val="0033CC"/>
                </a:solidFill>
              </a:rPr>
              <a:t>World Class is BBC's global citizenship project for schools and works in partnership with the British Council.</a:t>
            </a:r>
            <a:endParaRPr lang="en-GB" sz="2000" b="1">
              <a:solidFill>
                <a:srgbClr val="0033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304800" y="2171700"/>
            <a:ext cx="5105400" cy="641350"/>
          </a:xfrm>
          <a:prstGeom prst="rect">
            <a:avLst/>
          </a:prstGeom>
          <a:noFill/>
          <a:ln w="9525">
            <a:noFill/>
            <a:miter lim="800000"/>
            <a:headEnd/>
            <a:tailEnd/>
          </a:ln>
        </p:spPr>
        <p:txBody>
          <a:bodyPr>
            <a:spAutoFit/>
          </a:bodyPr>
          <a:lstStyle/>
          <a:p>
            <a:pPr>
              <a:spcBef>
                <a:spcPct val="50000"/>
              </a:spcBef>
            </a:pPr>
            <a:r>
              <a:rPr lang="en-GB" sz="3600" b="1">
                <a:solidFill>
                  <a:srgbClr val="660066"/>
                </a:solidFill>
              </a:rPr>
              <a:t>BBC News School Report</a:t>
            </a:r>
          </a:p>
        </p:txBody>
      </p:sp>
      <p:pic>
        <p:nvPicPr>
          <p:cNvPr id="51202" name="Picture 3"/>
          <p:cNvPicPr>
            <a:picLocks noChangeAspect="1" noChangeArrowheads="1"/>
          </p:cNvPicPr>
          <p:nvPr/>
        </p:nvPicPr>
        <p:blipFill>
          <a:blip r:embed="rId2"/>
          <a:srcRect/>
          <a:stretch>
            <a:fillRect/>
          </a:stretch>
        </p:blipFill>
        <p:spPr bwMode="auto">
          <a:xfrm>
            <a:off x="4191000" y="3048000"/>
            <a:ext cx="4643438" cy="3065463"/>
          </a:xfrm>
          <a:prstGeom prst="rect">
            <a:avLst/>
          </a:prstGeom>
          <a:noFill/>
          <a:ln w="9525">
            <a:solidFill>
              <a:schemeClr val="tx1"/>
            </a:solidFill>
            <a:miter lim="800000"/>
            <a:headEnd/>
            <a:tailEnd/>
          </a:ln>
        </p:spPr>
      </p:pic>
      <p:sp>
        <p:nvSpPr>
          <p:cNvPr id="51203" name="Rectangle 4"/>
          <p:cNvSpPr>
            <a:spLocks noChangeArrowheads="1"/>
          </p:cNvSpPr>
          <p:nvPr/>
        </p:nvSpPr>
        <p:spPr bwMode="auto">
          <a:xfrm>
            <a:off x="5334000" y="2362200"/>
            <a:ext cx="3657600" cy="366713"/>
          </a:xfrm>
          <a:prstGeom prst="rect">
            <a:avLst/>
          </a:prstGeom>
          <a:noFill/>
          <a:ln w="9525">
            <a:noFill/>
            <a:miter lim="800000"/>
            <a:headEnd/>
            <a:tailEnd/>
          </a:ln>
        </p:spPr>
        <p:txBody>
          <a:bodyPr anchor="ctr">
            <a:spAutoFit/>
          </a:bodyPr>
          <a:lstStyle/>
          <a:p>
            <a:r>
              <a:rPr lang="en-US">
                <a:hlinkClick r:id="rId3"/>
              </a:rPr>
              <a:t>http://www.bbc.co.uk/schoolreport/</a:t>
            </a:r>
            <a:r>
              <a:rPr lang="en-US"/>
              <a:t> </a:t>
            </a:r>
          </a:p>
        </p:txBody>
      </p:sp>
      <p:sp>
        <p:nvSpPr>
          <p:cNvPr id="51204" name="Rectangle 5"/>
          <p:cNvSpPr>
            <a:spLocks noChangeArrowheads="1"/>
          </p:cNvSpPr>
          <p:nvPr/>
        </p:nvSpPr>
        <p:spPr bwMode="auto">
          <a:xfrm>
            <a:off x="304800" y="2955925"/>
            <a:ext cx="3886200" cy="3444875"/>
          </a:xfrm>
          <a:prstGeom prst="rect">
            <a:avLst/>
          </a:prstGeom>
          <a:noFill/>
          <a:ln w="9525">
            <a:noFill/>
            <a:miter lim="800000"/>
            <a:headEnd/>
            <a:tailEnd/>
          </a:ln>
        </p:spPr>
        <p:txBody>
          <a:bodyPr anchor="ctr">
            <a:spAutoFit/>
          </a:bodyPr>
          <a:lstStyle/>
          <a:p>
            <a:r>
              <a:rPr lang="en-US" sz="2000" b="1">
                <a:solidFill>
                  <a:srgbClr val="0033CC"/>
                </a:solidFill>
              </a:rPr>
              <a:t>The project aims to engage young people with news and international current affairs, hear young people’s voices and stories, and encourage young people to think about the ethics of news-making. Students aged between 11 and 16 will work together to set their news agenda and publish stories that are important to them in their own words.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p:cNvPicPr>
            <a:picLocks noChangeAspect="1" noChangeArrowheads="1"/>
          </p:cNvPicPr>
          <p:nvPr/>
        </p:nvPicPr>
        <p:blipFill>
          <a:blip r:embed="rId2"/>
          <a:srcRect/>
          <a:stretch>
            <a:fillRect/>
          </a:stretch>
        </p:blipFill>
        <p:spPr bwMode="auto">
          <a:xfrm>
            <a:off x="3657600" y="2806700"/>
            <a:ext cx="5013325" cy="3441700"/>
          </a:xfrm>
          <a:prstGeom prst="rect">
            <a:avLst/>
          </a:prstGeom>
          <a:noFill/>
          <a:ln w="9525">
            <a:solidFill>
              <a:schemeClr val="tx1"/>
            </a:solidFill>
            <a:miter lim="800000"/>
            <a:headEnd/>
            <a:tailEnd/>
          </a:ln>
        </p:spPr>
      </p:pic>
      <p:sp>
        <p:nvSpPr>
          <p:cNvPr id="52226" name="Text Box 3"/>
          <p:cNvSpPr txBox="1">
            <a:spLocks noChangeArrowheads="1"/>
          </p:cNvSpPr>
          <p:nvPr/>
        </p:nvSpPr>
        <p:spPr bwMode="auto">
          <a:xfrm>
            <a:off x="304800" y="2120900"/>
            <a:ext cx="5105400" cy="641350"/>
          </a:xfrm>
          <a:prstGeom prst="rect">
            <a:avLst/>
          </a:prstGeom>
          <a:noFill/>
          <a:ln w="9525">
            <a:noFill/>
            <a:miter lim="800000"/>
            <a:headEnd/>
            <a:tailEnd/>
          </a:ln>
        </p:spPr>
        <p:txBody>
          <a:bodyPr>
            <a:spAutoFit/>
          </a:bodyPr>
          <a:lstStyle/>
          <a:p>
            <a:pPr>
              <a:spcBef>
                <a:spcPct val="50000"/>
              </a:spcBef>
            </a:pPr>
            <a:r>
              <a:rPr lang="en-GB" sz="3600" b="1">
                <a:solidFill>
                  <a:srgbClr val="660066"/>
                </a:solidFill>
              </a:rPr>
              <a:t>100 Words</a:t>
            </a:r>
          </a:p>
        </p:txBody>
      </p:sp>
      <p:sp>
        <p:nvSpPr>
          <p:cNvPr id="52227" name="Rectangle 4"/>
          <p:cNvSpPr>
            <a:spLocks noChangeArrowheads="1"/>
          </p:cNvSpPr>
          <p:nvPr/>
        </p:nvSpPr>
        <p:spPr bwMode="auto">
          <a:xfrm>
            <a:off x="4724400" y="2286000"/>
            <a:ext cx="3276600" cy="366713"/>
          </a:xfrm>
          <a:prstGeom prst="rect">
            <a:avLst/>
          </a:prstGeom>
          <a:noFill/>
          <a:ln w="9525">
            <a:noFill/>
            <a:miter lim="800000"/>
            <a:headEnd/>
            <a:tailEnd/>
          </a:ln>
        </p:spPr>
        <p:txBody>
          <a:bodyPr anchor="ctr">
            <a:spAutoFit/>
          </a:bodyPr>
          <a:lstStyle/>
          <a:p>
            <a:r>
              <a:rPr lang="en-US">
                <a:hlinkClick r:id="rId3"/>
              </a:rPr>
              <a:t>http://www.100wordplay.com/</a:t>
            </a:r>
            <a:r>
              <a:rPr lang="en-US"/>
              <a:t> </a:t>
            </a:r>
          </a:p>
        </p:txBody>
      </p:sp>
      <p:sp>
        <p:nvSpPr>
          <p:cNvPr id="52228" name="Rectangle 4"/>
          <p:cNvSpPr>
            <a:spLocks noChangeArrowheads="1"/>
          </p:cNvSpPr>
          <p:nvPr/>
        </p:nvSpPr>
        <p:spPr bwMode="auto">
          <a:xfrm>
            <a:off x="228600" y="2879725"/>
            <a:ext cx="3352800" cy="3140075"/>
          </a:xfrm>
          <a:prstGeom prst="rect">
            <a:avLst/>
          </a:prstGeom>
          <a:noFill/>
          <a:ln w="9525">
            <a:noFill/>
            <a:miter lim="800000"/>
            <a:headEnd/>
            <a:tailEnd/>
          </a:ln>
        </p:spPr>
        <p:txBody>
          <a:bodyPr anchor="ctr">
            <a:spAutoFit/>
          </a:bodyPr>
          <a:lstStyle/>
          <a:p>
            <a:r>
              <a:rPr lang="en-US" sz="2000" b="1">
                <a:solidFill>
                  <a:srgbClr val="0033CC"/>
                </a:solidFill>
              </a:rPr>
              <a:t>100 Words is a project for young people that unlocks their creative potential and creates global connections.</a:t>
            </a:r>
          </a:p>
          <a:p>
            <a:endParaRPr lang="en-US" sz="2000" b="1">
              <a:solidFill>
                <a:srgbClr val="0033CC"/>
              </a:solidFill>
            </a:endParaRPr>
          </a:p>
          <a:p>
            <a:r>
              <a:rPr lang="en-US" sz="2000" b="1">
                <a:solidFill>
                  <a:srgbClr val="0033CC"/>
                </a:solidFill>
              </a:rPr>
              <a:t>The project aims to capture the essence of a language and culture in thousands of short plays and films - each written using just a hundred words.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a:srcRect/>
          <a:stretch>
            <a:fillRect/>
          </a:stretch>
        </p:blipFill>
        <p:spPr bwMode="auto">
          <a:xfrm>
            <a:off x="4495800" y="2667000"/>
            <a:ext cx="4346575" cy="3586163"/>
          </a:xfrm>
          <a:prstGeom prst="rect">
            <a:avLst/>
          </a:prstGeom>
          <a:noFill/>
          <a:ln w="9525">
            <a:solidFill>
              <a:schemeClr val="tx1"/>
            </a:solidFill>
            <a:miter lim="800000"/>
            <a:headEnd/>
            <a:tailEnd/>
          </a:ln>
        </p:spPr>
      </p:pic>
      <p:sp>
        <p:nvSpPr>
          <p:cNvPr id="53250" name="Text Box 3"/>
          <p:cNvSpPr txBox="1">
            <a:spLocks noChangeArrowheads="1"/>
          </p:cNvSpPr>
          <p:nvPr/>
        </p:nvSpPr>
        <p:spPr bwMode="auto">
          <a:xfrm>
            <a:off x="304800" y="2057400"/>
            <a:ext cx="5105400" cy="641350"/>
          </a:xfrm>
          <a:prstGeom prst="rect">
            <a:avLst/>
          </a:prstGeom>
          <a:noFill/>
          <a:ln w="9525">
            <a:noFill/>
            <a:miter lim="800000"/>
            <a:headEnd/>
            <a:tailEnd/>
          </a:ln>
        </p:spPr>
        <p:txBody>
          <a:bodyPr>
            <a:spAutoFit/>
          </a:bodyPr>
          <a:lstStyle/>
          <a:p>
            <a:pPr>
              <a:spcBef>
                <a:spcPct val="50000"/>
              </a:spcBef>
            </a:pPr>
            <a:r>
              <a:rPr lang="en-GB" sz="3600" b="1">
                <a:solidFill>
                  <a:srgbClr val="660066"/>
                </a:solidFill>
              </a:rPr>
              <a:t>Big Dance</a:t>
            </a:r>
          </a:p>
        </p:txBody>
      </p:sp>
      <p:sp>
        <p:nvSpPr>
          <p:cNvPr id="53251" name="Rectangle 4"/>
          <p:cNvSpPr>
            <a:spLocks noChangeArrowheads="1"/>
          </p:cNvSpPr>
          <p:nvPr/>
        </p:nvSpPr>
        <p:spPr bwMode="auto">
          <a:xfrm>
            <a:off x="4343400" y="2209800"/>
            <a:ext cx="4648200" cy="366713"/>
          </a:xfrm>
          <a:prstGeom prst="rect">
            <a:avLst/>
          </a:prstGeom>
          <a:noFill/>
          <a:ln w="9525">
            <a:noFill/>
            <a:miter lim="800000"/>
            <a:headEnd/>
            <a:tailEnd/>
          </a:ln>
        </p:spPr>
        <p:txBody>
          <a:bodyPr anchor="ctr">
            <a:spAutoFit/>
          </a:bodyPr>
          <a:lstStyle/>
          <a:p>
            <a:r>
              <a:rPr lang="en-US">
                <a:hlinkClick r:id="rId3"/>
              </a:rPr>
              <a:t>http://www.bbc.co.uk/england/bigdanceclass/</a:t>
            </a:r>
            <a:r>
              <a:rPr lang="en-US"/>
              <a:t> </a:t>
            </a:r>
          </a:p>
        </p:txBody>
      </p:sp>
      <p:sp>
        <p:nvSpPr>
          <p:cNvPr id="53252" name="Rectangle 5"/>
          <p:cNvSpPr>
            <a:spLocks noChangeArrowheads="1"/>
          </p:cNvSpPr>
          <p:nvPr/>
        </p:nvSpPr>
        <p:spPr bwMode="auto">
          <a:xfrm>
            <a:off x="304800" y="2743200"/>
            <a:ext cx="4191000" cy="3749675"/>
          </a:xfrm>
          <a:prstGeom prst="rect">
            <a:avLst/>
          </a:prstGeom>
          <a:noFill/>
          <a:ln w="9525">
            <a:noFill/>
            <a:miter lim="800000"/>
            <a:headEnd/>
            <a:tailEnd/>
          </a:ln>
        </p:spPr>
        <p:txBody>
          <a:bodyPr anchor="ctr">
            <a:spAutoFit/>
          </a:bodyPr>
          <a:lstStyle/>
          <a:p>
            <a:r>
              <a:rPr lang="en-US" sz="2000" b="1">
                <a:solidFill>
                  <a:srgbClr val="0033CC"/>
                </a:solidFill>
              </a:rPr>
              <a:t>Big Dance is funded by Legacy Trust UK, Arts Council England, Greater London Authority, Creative Scotland, Arts Council Wales and Foundation for Sport and Arts was initiated and led by the Mayor of London in 2006. </a:t>
            </a:r>
          </a:p>
          <a:p>
            <a:r>
              <a:rPr lang="en-US" sz="2000" b="1">
                <a:solidFill>
                  <a:srgbClr val="0033CC"/>
                </a:solidFill>
              </a:rPr>
              <a:t>In 2012 it is the UK’s biggest celebration of dance. Thousands of events are taking place in all dance styles, as part of the London 2012 Festival, the culmination of the cultural Olympiad.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3"/>
          <p:cNvSpPr txBox="1">
            <a:spLocks noChangeArrowheads="1"/>
          </p:cNvSpPr>
          <p:nvPr/>
        </p:nvSpPr>
        <p:spPr bwMode="auto">
          <a:xfrm>
            <a:off x="1295400" y="3581400"/>
            <a:ext cx="6781800" cy="641350"/>
          </a:xfrm>
          <a:prstGeom prst="rect">
            <a:avLst/>
          </a:prstGeom>
          <a:noFill/>
          <a:ln w="9525">
            <a:noFill/>
            <a:miter lim="800000"/>
            <a:headEnd/>
            <a:tailEnd/>
          </a:ln>
        </p:spPr>
        <p:txBody>
          <a:bodyPr>
            <a:spAutoFit/>
          </a:bodyPr>
          <a:lstStyle/>
          <a:p>
            <a:pPr algn="ctr">
              <a:spcBef>
                <a:spcPct val="50000"/>
              </a:spcBef>
            </a:pPr>
            <a:r>
              <a:rPr lang="en-GB" sz="3600" b="1">
                <a:solidFill>
                  <a:srgbClr val="660066"/>
                </a:solidFill>
              </a:rPr>
              <a:t>Thank You</a:t>
            </a:r>
          </a:p>
        </p:txBody>
      </p:sp>
      <p:sp>
        <p:nvSpPr>
          <p:cNvPr id="54274" name="Text Box 3"/>
          <p:cNvSpPr txBox="1">
            <a:spLocks noChangeArrowheads="1"/>
          </p:cNvSpPr>
          <p:nvPr/>
        </p:nvSpPr>
        <p:spPr bwMode="auto">
          <a:xfrm>
            <a:off x="1295400" y="4495800"/>
            <a:ext cx="6781800" cy="641350"/>
          </a:xfrm>
          <a:prstGeom prst="rect">
            <a:avLst/>
          </a:prstGeom>
          <a:noFill/>
          <a:ln w="9525">
            <a:noFill/>
            <a:miter lim="800000"/>
            <a:headEnd/>
            <a:tailEnd/>
          </a:ln>
        </p:spPr>
        <p:txBody>
          <a:bodyPr>
            <a:spAutoFit/>
          </a:bodyPr>
          <a:lstStyle/>
          <a:p>
            <a:pPr algn="ctr">
              <a:spcBef>
                <a:spcPct val="50000"/>
              </a:spcBef>
            </a:pPr>
            <a:r>
              <a:rPr lang="en-GB" b="1">
                <a:solidFill>
                  <a:srgbClr val="CF142B"/>
                </a:solidFill>
              </a:rPr>
              <a:t>In case of queries, please feel free to write to: </a:t>
            </a:r>
            <a:r>
              <a:rPr lang="en-GB" b="1">
                <a:solidFill>
                  <a:srgbClr val="0033CC"/>
                </a:solidFill>
              </a:rPr>
              <a:t>arijit.ghosh@britishcouncil.org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noChangeArrowheads="1"/>
          </p:cNvPicPr>
          <p:nvPr/>
        </p:nvPicPr>
        <p:blipFill>
          <a:blip r:embed="rId2"/>
          <a:srcRect/>
          <a:stretch>
            <a:fillRect/>
          </a:stretch>
        </p:blipFill>
        <p:spPr bwMode="auto">
          <a:xfrm>
            <a:off x="2514600" y="2286000"/>
            <a:ext cx="6265863" cy="2917825"/>
          </a:xfrm>
          <a:prstGeom prst="rect">
            <a:avLst/>
          </a:prstGeom>
          <a:noFill/>
          <a:ln w="12700">
            <a:solidFill>
              <a:schemeClr val="tx1"/>
            </a:solidFill>
            <a:miter lim="800000"/>
            <a:headEnd/>
            <a:tailEnd/>
          </a:ln>
        </p:spPr>
      </p:pic>
      <p:sp>
        <p:nvSpPr>
          <p:cNvPr id="23554" name="Text Box 5"/>
          <p:cNvSpPr txBox="1">
            <a:spLocks noChangeArrowheads="1"/>
          </p:cNvSpPr>
          <p:nvPr/>
        </p:nvSpPr>
        <p:spPr bwMode="auto">
          <a:xfrm>
            <a:off x="381000" y="3733800"/>
            <a:ext cx="1524000" cy="366713"/>
          </a:xfrm>
          <a:prstGeom prst="rect">
            <a:avLst/>
          </a:prstGeom>
          <a:noFill/>
          <a:ln w="9525">
            <a:noFill/>
            <a:miter lim="800000"/>
            <a:headEnd/>
            <a:tailEnd/>
          </a:ln>
        </p:spPr>
        <p:txBody>
          <a:bodyPr>
            <a:spAutoFit/>
          </a:bodyPr>
          <a:lstStyle/>
          <a:p>
            <a:pPr>
              <a:spcBef>
                <a:spcPct val="50000"/>
              </a:spcBef>
            </a:pPr>
            <a:r>
              <a:rPr lang="en-GB" b="1">
                <a:solidFill>
                  <a:srgbClr val="CF142B"/>
                </a:solidFill>
              </a:rPr>
              <a:t>Click here</a:t>
            </a:r>
          </a:p>
        </p:txBody>
      </p:sp>
      <p:sp>
        <p:nvSpPr>
          <p:cNvPr id="23555" name="Freeform 5"/>
          <p:cNvSpPr>
            <a:spLocks/>
          </p:cNvSpPr>
          <p:nvPr/>
        </p:nvSpPr>
        <p:spPr bwMode="auto">
          <a:xfrm>
            <a:off x="914400" y="4114800"/>
            <a:ext cx="3886200" cy="914400"/>
          </a:xfrm>
          <a:custGeom>
            <a:avLst/>
            <a:gdLst>
              <a:gd name="T0" fmla="*/ 0 w 2448"/>
              <a:gd name="T1" fmla="*/ 0 h 576"/>
              <a:gd name="T2" fmla="*/ 0 w 2448"/>
              <a:gd name="T3" fmla="*/ 576 h 576"/>
              <a:gd name="T4" fmla="*/ 2448 w 2448"/>
              <a:gd name="T5" fmla="*/ 576 h 576"/>
              <a:gd name="T6" fmla="*/ 0 60000 65536"/>
              <a:gd name="T7" fmla="*/ 0 60000 65536"/>
              <a:gd name="T8" fmla="*/ 0 60000 65536"/>
              <a:gd name="T9" fmla="*/ 0 w 2448"/>
              <a:gd name="T10" fmla="*/ 0 h 576"/>
              <a:gd name="T11" fmla="*/ 2448 w 2448"/>
              <a:gd name="T12" fmla="*/ 576 h 576"/>
            </a:gdLst>
            <a:ahLst/>
            <a:cxnLst>
              <a:cxn ang="T6">
                <a:pos x="T0" y="T1"/>
              </a:cxn>
              <a:cxn ang="T7">
                <a:pos x="T2" y="T3"/>
              </a:cxn>
              <a:cxn ang="T8">
                <a:pos x="T4" y="T5"/>
              </a:cxn>
            </a:cxnLst>
            <a:rect l="T9" t="T10" r="T11" b="T12"/>
            <a:pathLst>
              <a:path w="2448" h="576">
                <a:moveTo>
                  <a:pt x="0" y="0"/>
                </a:moveTo>
                <a:lnTo>
                  <a:pt x="0" y="576"/>
                </a:lnTo>
                <a:lnTo>
                  <a:pt x="2448" y="576"/>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noChangeArrowheads="1"/>
          </p:cNvPicPr>
          <p:nvPr/>
        </p:nvPicPr>
        <p:blipFill>
          <a:blip r:embed="rId2"/>
          <a:srcRect/>
          <a:stretch>
            <a:fillRect/>
          </a:stretch>
        </p:blipFill>
        <p:spPr bwMode="auto">
          <a:xfrm>
            <a:off x="381000" y="2590800"/>
            <a:ext cx="3124200" cy="2690813"/>
          </a:xfrm>
          <a:prstGeom prst="rect">
            <a:avLst/>
          </a:prstGeom>
          <a:noFill/>
          <a:ln w="12700">
            <a:solidFill>
              <a:schemeClr val="tx1"/>
            </a:solidFill>
            <a:miter lim="800000"/>
            <a:headEnd/>
            <a:tailEnd/>
          </a:ln>
        </p:spPr>
      </p:pic>
      <p:pic>
        <p:nvPicPr>
          <p:cNvPr id="24578" name="Picture 4"/>
          <p:cNvPicPr>
            <a:picLocks noChangeAspect="1" noChangeArrowheads="1"/>
          </p:cNvPicPr>
          <p:nvPr/>
        </p:nvPicPr>
        <p:blipFill>
          <a:blip r:embed="rId3"/>
          <a:srcRect/>
          <a:stretch>
            <a:fillRect/>
          </a:stretch>
        </p:blipFill>
        <p:spPr bwMode="auto">
          <a:xfrm>
            <a:off x="1219200" y="3124200"/>
            <a:ext cx="2743200" cy="2527300"/>
          </a:xfrm>
          <a:prstGeom prst="rect">
            <a:avLst/>
          </a:prstGeom>
          <a:noFill/>
          <a:ln w="12700">
            <a:solidFill>
              <a:schemeClr val="tx1"/>
            </a:solidFill>
            <a:miter lim="800000"/>
            <a:headEnd/>
            <a:tailEnd/>
          </a:ln>
        </p:spPr>
      </p:pic>
      <p:pic>
        <p:nvPicPr>
          <p:cNvPr id="24579" name="Picture 5"/>
          <p:cNvPicPr>
            <a:picLocks noChangeAspect="1" noChangeArrowheads="1"/>
          </p:cNvPicPr>
          <p:nvPr/>
        </p:nvPicPr>
        <p:blipFill>
          <a:blip r:embed="rId4"/>
          <a:srcRect/>
          <a:stretch>
            <a:fillRect/>
          </a:stretch>
        </p:blipFill>
        <p:spPr bwMode="auto">
          <a:xfrm>
            <a:off x="2057400" y="3657600"/>
            <a:ext cx="2895600" cy="2692400"/>
          </a:xfrm>
          <a:prstGeom prst="rect">
            <a:avLst/>
          </a:prstGeom>
          <a:noFill/>
          <a:ln w="12700">
            <a:solidFill>
              <a:schemeClr val="tx1"/>
            </a:solidFill>
            <a:miter lim="800000"/>
            <a:headEnd/>
            <a:tailEnd/>
          </a:ln>
        </p:spPr>
      </p:pic>
      <p:sp>
        <p:nvSpPr>
          <p:cNvPr id="24580" name="Text Box 5"/>
          <p:cNvSpPr txBox="1">
            <a:spLocks noChangeArrowheads="1"/>
          </p:cNvSpPr>
          <p:nvPr/>
        </p:nvSpPr>
        <p:spPr bwMode="auto">
          <a:xfrm>
            <a:off x="381000" y="2057400"/>
            <a:ext cx="8305800" cy="3968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Fill out the multiple page registration form providing details of the school</a:t>
            </a:r>
          </a:p>
        </p:txBody>
      </p:sp>
      <p:pic>
        <p:nvPicPr>
          <p:cNvPr id="24581" name="Picture 7"/>
          <p:cNvPicPr>
            <a:picLocks noChangeAspect="1" noChangeArrowheads="1"/>
          </p:cNvPicPr>
          <p:nvPr/>
        </p:nvPicPr>
        <p:blipFill>
          <a:blip r:embed="rId5"/>
          <a:srcRect/>
          <a:stretch>
            <a:fillRect/>
          </a:stretch>
        </p:blipFill>
        <p:spPr bwMode="auto">
          <a:xfrm>
            <a:off x="5562600" y="2514600"/>
            <a:ext cx="3198813" cy="2720975"/>
          </a:xfrm>
          <a:prstGeom prst="rect">
            <a:avLst/>
          </a:prstGeom>
          <a:noFill/>
          <a:ln w="12700">
            <a:solidFill>
              <a:schemeClr val="tx1"/>
            </a:solidFill>
            <a:miter lim="800000"/>
            <a:headEnd/>
            <a:tailEnd/>
          </a:ln>
        </p:spPr>
      </p:pic>
      <p:sp>
        <p:nvSpPr>
          <p:cNvPr id="24582" name="Text Box 5"/>
          <p:cNvSpPr txBox="1">
            <a:spLocks noChangeArrowheads="1"/>
          </p:cNvSpPr>
          <p:nvPr/>
        </p:nvSpPr>
        <p:spPr bwMode="auto">
          <a:xfrm>
            <a:off x="5638800" y="5561013"/>
            <a:ext cx="3048000" cy="915987"/>
          </a:xfrm>
          <a:prstGeom prst="rect">
            <a:avLst/>
          </a:prstGeom>
          <a:noFill/>
          <a:ln w="9525">
            <a:noFill/>
            <a:miter lim="800000"/>
            <a:headEnd/>
            <a:tailEnd/>
          </a:ln>
        </p:spPr>
        <p:txBody>
          <a:bodyPr>
            <a:spAutoFit/>
          </a:bodyPr>
          <a:lstStyle/>
          <a:p>
            <a:pPr>
              <a:spcBef>
                <a:spcPct val="50000"/>
              </a:spcBef>
            </a:pPr>
            <a:r>
              <a:rPr lang="en-GB" b="1">
                <a:solidFill>
                  <a:srgbClr val="CF142B"/>
                </a:solidFill>
              </a:rPr>
              <a:t>On the last page choose your username, password and enter your e-mail</a:t>
            </a:r>
          </a:p>
        </p:txBody>
      </p:sp>
      <p:sp>
        <p:nvSpPr>
          <p:cNvPr id="24583" name="Line 9"/>
          <p:cNvSpPr>
            <a:spLocks noChangeShapeType="1"/>
          </p:cNvSpPr>
          <p:nvPr/>
        </p:nvSpPr>
        <p:spPr bwMode="auto">
          <a:xfrm flipV="1">
            <a:off x="6248400" y="3886200"/>
            <a:ext cx="0" cy="1676400"/>
          </a:xfrm>
          <a:prstGeom prst="line">
            <a:avLst/>
          </a:prstGeom>
          <a:noFill/>
          <a:ln w="127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2819400" y="2743200"/>
            <a:ext cx="6019800" cy="2663825"/>
          </a:xfrm>
          <a:prstGeom prst="rect">
            <a:avLst/>
          </a:prstGeom>
          <a:noFill/>
          <a:ln w="12700">
            <a:solidFill>
              <a:schemeClr val="tx1"/>
            </a:solidFill>
            <a:miter lim="800000"/>
            <a:headEnd/>
            <a:tailEnd/>
          </a:ln>
        </p:spPr>
      </p:pic>
      <p:sp>
        <p:nvSpPr>
          <p:cNvPr id="25602" name="Text Box 5"/>
          <p:cNvSpPr txBox="1">
            <a:spLocks noChangeArrowheads="1"/>
          </p:cNvSpPr>
          <p:nvPr/>
        </p:nvSpPr>
        <p:spPr bwMode="auto">
          <a:xfrm>
            <a:off x="228600" y="3124200"/>
            <a:ext cx="2438400" cy="19208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If you are already registered, enter your username and password on the Login page to get started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noChangeArrowheads="1"/>
          </p:cNvPicPr>
          <p:nvPr/>
        </p:nvPicPr>
        <p:blipFill>
          <a:blip r:embed="rId2"/>
          <a:srcRect/>
          <a:stretch>
            <a:fillRect/>
          </a:stretch>
        </p:blipFill>
        <p:spPr bwMode="auto">
          <a:xfrm>
            <a:off x="3200400" y="2438400"/>
            <a:ext cx="5629275" cy="2635250"/>
          </a:xfrm>
          <a:prstGeom prst="rect">
            <a:avLst/>
          </a:prstGeom>
          <a:noFill/>
          <a:ln w="12700">
            <a:solidFill>
              <a:schemeClr val="tx1"/>
            </a:solidFill>
            <a:miter lim="800000"/>
            <a:headEnd/>
            <a:tailEnd/>
          </a:ln>
        </p:spPr>
      </p:pic>
      <p:sp>
        <p:nvSpPr>
          <p:cNvPr id="26626" name="Text Box 5"/>
          <p:cNvSpPr txBox="1">
            <a:spLocks noChangeArrowheads="1"/>
          </p:cNvSpPr>
          <p:nvPr/>
        </p:nvSpPr>
        <p:spPr bwMode="auto">
          <a:xfrm>
            <a:off x="228600" y="3182938"/>
            <a:ext cx="2895600" cy="19208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Successful login will show your username and the caption Logout on the top right-hand corner of the  SchoolsOnline homepage</a:t>
            </a:r>
          </a:p>
        </p:txBody>
      </p:sp>
      <p:sp>
        <p:nvSpPr>
          <p:cNvPr id="26627" name="Freeform 5"/>
          <p:cNvSpPr>
            <a:spLocks/>
          </p:cNvSpPr>
          <p:nvPr/>
        </p:nvSpPr>
        <p:spPr bwMode="auto">
          <a:xfrm>
            <a:off x="1371600" y="2590800"/>
            <a:ext cx="6096000" cy="533400"/>
          </a:xfrm>
          <a:custGeom>
            <a:avLst/>
            <a:gdLst>
              <a:gd name="T0" fmla="*/ 0 w 3840"/>
              <a:gd name="T1" fmla="*/ 336 h 336"/>
              <a:gd name="T2" fmla="*/ 0 w 3840"/>
              <a:gd name="T3" fmla="*/ 0 h 336"/>
              <a:gd name="T4" fmla="*/ 3840 w 3840"/>
              <a:gd name="T5" fmla="*/ 0 h 336"/>
              <a:gd name="T6" fmla="*/ 0 60000 65536"/>
              <a:gd name="T7" fmla="*/ 0 60000 65536"/>
              <a:gd name="T8" fmla="*/ 0 60000 65536"/>
              <a:gd name="T9" fmla="*/ 0 w 3840"/>
              <a:gd name="T10" fmla="*/ 0 h 336"/>
              <a:gd name="T11" fmla="*/ 3840 w 3840"/>
              <a:gd name="T12" fmla="*/ 336 h 336"/>
            </a:gdLst>
            <a:ahLst/>
            <a:cxnLst>
              <a:cxn ang="T6">
                <a:pos x="T0" y="T1"/>
              </a:cxn>
              <a:cxn ang="T7">
                <a:pos x="T2" y="T3"/>
              </a:cxn>
              <a:cxn ang="T8">
                <a:pos x="T4" y="T5"/>
              </a:cxn>
            </a:cxnLst>
            <a:rect l="T9" t="T10" r="T11" b="T12"/>
            <a:pathLst>
              <a:path w="3840" h="336">
                <a:moveTo>
                  <a:pt x="0" y="336"/>
                </a:moveTo>
                <a:lnTo>
                  <a:pt x="0" y="0"/>
                </a:lnTo>
                <a:lnTo>
                  <a:pt x="3840" y="0"/>
                </a:lnTo>
              </a:path>
            </a:pathLst>
          </a:custGeom>
          <a:noFill/>
          <a:ln w="12700">
            <a:solidFill>
              <a:srgbClr val="FF0000"/>
            </a:solidFill>
            <a:round/>
            <a:headEnd type="none" w="med" len="med"/>
            <a:tailEnd type="triangle" w="med" len="med"/>
          </a:ln>
        </p:spPr>
        <p:txBody>
          <a:bodyPr/>
          <a:lstStyle/>
          <a:p>
            <a:endParaRPr lang="en-US"/>
          </a:p>
        </p:txBody>
      </p:sp>
      <p:sp>
        <p:nvSpPr>
          <p:cNvPr id="26628" name="Line 6"/>
          <p:cNvSpPr>
            <a:spLocks noChangeShapeType="1"/>
          </p:cNvSpPr>
          <p:nvPr/>
        </p:nvSpPr>
        <p:spPr bwMode="auto">
          <a:xfrm>
            <a:off x="1371600" y="2895600"/>
            <a:ext cx="5715000" cy="0"/>
          </a:xfrm>
          <a:prstGeom prst="line">
            <a:avLst/>
          </a:prstGeom>
          <a:noFill/>
          <a:ln w="127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a:srcRect/>
          <a:stretch>
            <a:fillRect/>
          </a:stretch>
        </p:blipFill>
        <p:spPr bwMode="auto">
          <a:xfrm>
            <a:off x="2667000" y="2667000"/>
            <a:ext cx="6172200" cy="3452813"/>
          </a:xfrm>
          <a:prstGeom prst="rect">
            <a:avLst/>
          </a:prstGeom>
          <a:noFill/>
          <a:ln w="9525">
            <a:solidFill>
              <a:schemeClr val="tx1"/>
            </a:solidFill>
            <a:miter lim="800000"/>
            <a:headEnd/>
            <a:tailEnd/>
          </a:ln>
        </p:spPr>
      </p:pic>
      <p:sp>
        <p:nvSpPr>
          <p:cNvPr id="27650" name="Text Box 3"/>
          <p:cNvSpPr txBox="1">
            <a:spLocks noChangeArrowheads="1"/>
          </p:cNvSpPr>
          <p:nvPr/>
        </p:nvSpPr>
        <p:spPr bwMode="auto">
          <a:xfrm>
            <a:off x="304800" y="2133600"/>
            <a:ext cx="6781800" cy="3968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Scroll down on the homepage and click South Asia</a:t>
            </a:r>
          </a:p>
        </p:txBody>
      </p:sp>
      <p:sp>
        <p:nvSpPr>
          <p:cNvPr id="27651" name="Rectangle 4"/>
          <p:cNvSpPr>
            <a:spLocks noChangeArrowheads="1"/>
          </p:cNvSpPr>
          <p:nvPr/>
        </p:nvSpPr>
        <p:spPr bwMode="auto">
          <a:xfrm>
            <a:off x="5727700" y="4851400"/>
            <a:ext cx="533400" cy="152400"/>
          </a:xfrm>
          <a:prstGeom prst="rect">
            <a:avLst/>
          </a:prstGeom>
          <a:noFill/>
          <a:ln w="12700">
            <a:solidFill>
              <a:srgbClr val="FF0000"/>
            </a:solidFill>
            <a:miter lim="800000"/>
            <a:headEnd/>
            <a:tailEnd/>
          </a:ln>
        </p:spPr>
        <p:txBody>
          <a:bodyPr wrap="none" anchor="ctr"/>
          <a:lstStyle/>
          <a:p>
            <a:endParaRPr lang="en-GB"/>
          </a:p>
        </p:txBody>
      </p:sp>
      <p:sp>
        <p:nvSpPr>
          <p:cNvPr id="27652" name="Text Box 5"/>
          <p:cNvSpPr txBox="1">
            <a:spLocks noChangeArrowheads="1"/>
          </p:cNvSpPr>
          <p:nvPr/>
        </p:nvSpPr>
        <p:spPr bwMode="auto">
          <a:xfrm>
            <a:off x="419100" y="4724400"/>
            <a:ext cx="1143000" cy="366713"/>
          </a:xfrm>
          <a:prstGeom prst="rect">
            <a:avLst/>
          </a:prstGeom>
          <a:noFill/>
          <a:ln w="9525">
            <a:noFill/>
            <a:miter lim="800000"/>
            <a:headEnd/>
            <a:tailEnd/>
          </a:ln>
        </p:spPr>
        <p:txBody>
          <a:bodyPr>
            <a:spAutoFit/>
          </a:bodyPr>
          <a:lstStyle/>
          <a:p>
            <a:pPr>
              <a:spcBef>
                <a:spcPct val="50000"/>
              </a:spcBef>
            </a:pPr>
            <a:r>
              <a:rPr lang="en-GB" b="1">
                <a:solidFill>
                  <a:srgbClr val="CF142B"/>
                </a:solidFill>
              </a:rPr>
              <a:t>Click here</a:t>
            </a:r>
          </a:p>
        </p:txBody>
      </p:sp>
      <p:sp>
        <p:nvSpPr>
          <p:cNvPr id="27653" name="Line 6"/>
          <p:cNvSpPr>
            <a:spLocks noChangeShapeType="1"/>
          </p:cNvSpPr>
          <p:nvPr/>
        </p:nvSpPr>
        <p:spPr bwMode="auto">
          <a:xfrm>
            <a:off x="1524000" y="4927600"/>
            <a:ext cx="4191000" cy="0"/>
          </a:xfrm>
          <a:prstGeom prst="line">
            <a:avLst/>
          </a:prstGeom>
          <a:noFill/>
          <a:ln w="12700">
            <a:solidFill>
              <a:srgbClr val="FF0000"/>
            </a:solidFill>
            <a:round/>
            <a:headEnd/>
            <a:tailEnd type="triangle" w="med" len="me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noChangeArrowheads="1"/>
          </p:cNvPicPr>
          <p:nvPr/>
        </p:nvPicPr>
        <p:blipFill>
          <a:blip r:embed="rId2"/>
          <a:srcRect/>
          <a:stretch>
            <a:fillRect/>
          </a:stretch>
        </p:blipFill>
        <p:spPr bwMode="auto">
          <a:xfrm>
            <a:off x="3187700" y="2667000"/>
            <a:ext cx="5572125" cy="3632200"/>
          </a:xfrm>
          <a:prstGeom prst="rect">
            <a:avLst/>
          </a:prstGeom>
          <a:noFill/>
          <a:ln w="9525">
            <a:solidFill>
              <a:schemeClr val="tx1"/>
            </a:solidFill>
            <a:miter lim="800000"/>
            <a:headEnd/>
            <a:tailEnd/>
          </a:ln>
        </p:spPr>
      </p:pic>
      <p:sp>
        <p:nvSpPr>
          <p:cNvPr id="28674" name="Text Box 3"/>
          <p:cNvSpPr txBox="1">
            <a:spLocks noChangeArrowheads="1"/>
          </p:cNvSpPr>
          <p:nvPr/>
        </p:nvSpPr>
        <p:spPr bwMode="auto">
          <a:xfrm>
            <a:off x="304800" y="2133600"/>
            <a:ext cx="6781800" cy="396875"/>
          </a:xfrm>
          <a:prstGeom prst="rect">
            <a:avLst/>
          </a:prstGeom>
          <a:noFill/>
          <a:ln w="9525">
            <a:noFill/>
            <a:miter lim="800000"/>
            <a:headEnd/>
            <a:tailEnd/>
          </a:ln>
        </p:spPr>
        <p:txBody>
          <a:bodyPr>
            <a:spAutoFit/>
          </a:bodyPr>
          <a:lstStyle/>
          <a:p>
            <a:pPr>
              <a:spcBef>
                <a:spcPct val="50000"/>
              </a:spcBef>
            </a:pPr>
            <a:r>
              <a:rPr lang="en-GB" sz="2000" b="1">
                <a:solidFill>
                  <a:srgbClr val="0033CC"/>
                </a:solidFill>
              </a:rPr>
              <a:t>At the South Asia regional page, click India</a:t>
            </a:r>
          </a:p>
        </p:txBody>
      </p:sp>
      <p:sp>
        <p:nvSpPr>
          <p:cNvPr id="28675" name="Rectangle 4"/>
          <p:cNvSpPr>
            <a:spLocks noChangeArrowheads="1"/>
          </p:cNvSpPr>
          <p:nvPr/>
        </p:nvSpPr>
        <p:spPr bwMode="auto">
          <a:xfrm>
            <a:off x="3327400" y="5930900"/>
            <a:ext cx="419100" cy="139700"/>
          </a:xfrm>
          <a:prstGeom prst="rect">
            <a:avLst/>
          </a:prstGeom>
          <a:noFill/>
          <a:ln w="12700">
            <a:solidFill>
              <a:srgbClr val="FF0000"/>
            </a:solidFill>
            <a:miter lim="800000"/>
            <a:headEnd/>
            <a:tailEnd/>
          </a:ln>
        </p:spPr>
        <p:txBody>
          <a:bodyPr wrap="none" anchor="ctr"/>
          <a:lstStyle/>
          <a:p>
            <a:endParaRPr lang="en-GB"/>
          </a:p>
        </p:txBody>
      </p:sp>
      <p:sp>
        <p:nvSpPr>
          <p:cNvPr id="28676" name="Text Box 5"/>
          <p:cNvSpPr txBox="1">
            <a:spLocks noChangeArrowheads="1"/>
          </p:cNvSpPr>
          <p:nvPr/>
        </p:nvSpPr>
        <p:spPr bwMode="auto">
          <a:xfrm>
            <a:off x="419100" y="4724400"/>
            <a:ext cx="1143000" cy="366713"/>
          </a:xfrm>
          <a:prstGeom prst="rect">
            <a:avLst/>
          </a:prstGeom>
          <a:noFill/>
          <a:ln w="9525">
            <a:noFill/>
            <a:miter lim="800000"/>
            <a:headEnd/>
            <a:tailEnd/>
          </a:ln>
        </p:spPr>
        <p:txBody>
          <a:bodyPr>
            <a:spAutoFit/>
          </a:bodyPr>
          <a:lstStyle/>
          <a:p>
            <a:pPr>
              <a:spcBef>
                <a:spcPct val="50000"/>
              </a:spcBef>
            </a:pPr>
            <a:r>
              <a:rPr lang="en-GB" b="1">
                <a:solidFill>
                  <a:srgbClr val="CF142B"/>
                </a:solidFill>
              </a:rPr>
              <a:t>Click here</a:t>
            </a:r>
          </a:p>
        </p:txBody>
      </p:sp>
      <p:sp>
        <p:nvSpPr>
          <p:cNvPr id="28677" name="Freeform 6"/>
          <p:cNvSpPr>
            <a:spLocks/>
          </p:cNvSpPr>
          <p:nvPr/>
        </p:nvSpPr>
        <p:spPr bwMode="auto">
          <a:xfrm>
            <a:off x="965200" y="5080000"/>
            <a:ext cx="2362200" cy="914400"/>
          </a:xfrm>
          <a:custGeom>
            <a:avLst/>
            <a:gdLst>
              <a:gd name="T0" fmla="*/ 0 w 1488"/>
              <a:gd name="T1" fmla="*/ 0 h 576"/>
              <a:gd name="T2" fmla="*/ 0 w 1488"/>
              <a:gd name="T3" fmla="*/ 1451609782 h 576"/>
              <a:gd name="T4" fmla="*/ 2147483647 w 1488"/>
              <a:gd name="T5" fmla="*/ 1451609782 h 576"/>
              <a:gd name="T6" fmla="*/ 0 60000 65536"/>
              <a:gd name="T7" fmla="*/ 0 60000 65536"/>
              <a:gd name="T8" fmla="*/ 0 60000 65536"/>
              <a:gd name="T9" fmla="*/ 0 w 1488"/>
              <a:gd name="T10" fmla="*/ 0 h 576"/>
              <a:gd name="T11" fmla="*/ 1488 w 1488"/>
              <a:gd name="T12" fmla="*/ 576 h 576"/>
            </a:gdLst>
            <a:ahLst/>
            <a:cxnLst>
              <a:cxn ang="T6">
                <a:pos x="T0" y="T1"/>
              </a:cxn>
              <a:cxn ang="T7">
                <a:pos x="T2" y="T3"/>
              </a:cxn>
              <a:cxn ang="T8">
                <a:pos x="T4" y="T5"/>
              </a:cxn>
            </a:cxnLst>
            <a:rect l="T9" t="T10" r="T11" b="T12"/>
            <a:pathLst>
              <a:path w="1488" h="576">
                <a:moveTo>
                  <a:pt x="0" y="0"/>
                </a:moveTo>
                <a:lnTo>
                  <a:pt x="0" y="576"/>
                </a:lnTo>
                <a:lnTo>
                  <a:pt x="1488" y="576"/>
                </a:lnTo>
              </a:path>
            </a:pathLst>
          </a:custGeom>
          <a:noFill/>
          <a:ln w="12700">
            <a:solidFill>
              <a:srgbClr val="FF0000"/>
            </a:solidFill>
            <a:round/>
            <a:headEnd type="none" w="med" len="med"/>
            <a:tailEnd type="triangle" w="med" len="med"/>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537</Words>
  <Application>Microsoft Office PowerPoint</Application>
  <PresentationFormat>On-screen Show (4:3)</PresentationFormat>
  <Paragraphs>59</Paragraphs>
  <Slides>34</Slides>
  <Notes>0</Notes>
  <HiddenSlides>0</HiddenSlides>
  <MMClips>0</MMClips>
  <ScaleCrop>false</ScaleCrop>
  <HeadingPairs>
    <vt:vector size="6" baseType="variant">
      <vt:variant>
        <vt:lpstr>Fonts Used</vt:lpstr>
      </vt:variant>
      <vt:variant>
        <vt:i4>2</vt:i4>
      </vt:variant>
      <vt:variant>
        <vt:lpstr>Design Template</vt:lpstr>
      </vt:variant>
      <vt:variant>
        <vt:i4>10</vt:i4>
      </vt:variant>
      <vt:variant>
        <vt:lpstr>Slide Titles</vt:lpstr>
      </vt:variant>
      <vt:variant>
        <vt:i4>34</vt:i4>
      </vt:variant>
    </vt:vector>
  </HeadingPairs>
  <TitlesOfParts>
    <vt:vector size="46" baseType="lpstr">
      <vt:lpstr>Calibri</vt:lpstr>
      <vt:lpstr>Arial</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arijitghosh</cp:lastModifiedBy>
  <cp:revision>107</cp:revision>
  <dcterms:created xsi:type="dcterms:W3CDTF">2012-08-20T07:04:25Z</dcterms:created>
  <dcterms:modified xsi:type="dcterms:W3CDTF">2012-11-23T04:30:38Z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0x01010046BE606C15EEB24EB694A11BD073B502</vt:lpwstr>
  </property>
</Properties>
</file>